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КЛАССНЫЙ ЧАС</a:t>
            </a:r>
            <a:br>
              <a:rPr lang="ru-RU" b="1" dirty="0" smtClean="0"/>
            </a:br>
            <a:r>
              <a:rPr lang="ru-RU" b="1" dirty="0" smtClean="0"/>
              <a:t>Правила </a:t>
            </a:r>
            <a:r>
              <a:rPr lang="ru-RU" b="1" dirty="0"/>
              <a:t>ухода за зубами. Правила личной гигиены.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Магомедов Рамазан Ахмедович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Учитель начальных классов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183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2505" y="0"/>
            <a:ext cx="4942177" cy="652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923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3439" y="668881"/>
            <a:ext cx="7454179" cy="539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009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05" y="623454"/>
            <a:ext cx="8296268" cy="526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26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428" y="469646"/>
            <a:ext cx="7315200" cy="616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60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210" y="758536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233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64" y="509155"/>
            <a:ext cx="6232814" cy="623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158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391" y="0"/>
            <a:ext cx="9490364" cy="711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188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Спасибо за внимание !!!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07009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14</TotalTime>
  <Words>12</Words>
  <Application>Microsoft Office PowerPoint</Application>
  <PresentationFormat>Широкоэкранный</PresentationFormat>
  <Paragraphs>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Tw Cen MT</vt:lpstr>
      <vt:lpstr>Капля</vt:lpstr>
      <vt:lpstr>КЛАССНЫЙ ЧАС Правила ухода за зубами. Правила личной гигиены.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 !!!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 Правила ухода за зубами. Правила личной гигиены.</dc:title>
  <dc:creator>рамазан</dc:creator>
  <cp:lastModifiedBy>рамазан</cp:lastModifiedBy>
  <cp:revision>2</cp:revision>
  <dcterms:created xsi:type="dcterms:W3CDTF">2018-03-11T20:41:39Z</dcterms:created>
  <dcterms:modified xsi:type="dcterms:W3CDTF">2018-03-11T20:56:18Z</dcterms:modified>
</cp:coreProperties>
</file>