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КЛАССНЫЙ ЧАС</a:t>
            </a:r>
            <a:br>
              <a:rPr lang="ru-RU" b="1" dirty="0" smtClean="0"/>
            </a:br>
            <a:r>
              <a:rPr lang="ru-RU" b="1" dirty="0" smtClean="0"/>
              <a:t>Правила </a:t>
            </a:r>
            <a:r>
              <a:rPr lang="ru-RU" b="1" dirty="0"/>
              <a:t>ухода за зубами. Правила личной гигиены.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Магомедов Рамазан Ахмедович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Учитель начальных классов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8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05" y="0"/>
            <a:ext cx="4942177" cy="65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2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39" y="668881"/>
            <a:ext cx="7454179" cy="53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0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05" y="623454"/>
            <a:ext cx="8296268" cy="52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2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28" y="469646"/>
            <a:ext cx="7315200" cy="61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10" y="75853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64" y="509155"/>
            <a:ext cx="6232814" cy="62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5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91" y="0"/>
            <a:ext cx="9490364" cy="71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8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 !!!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700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</TotalTime>
  <Words>12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Капля</vt:lpstr>
      <vt:lpstr>КЛАССНЫЙ ЧАС Правила ухода за зубами. Правила личной гигиены.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Правила ухода за зубами. Правила личной гигиены.</dc:title>
  <dc:creator>рамазан</dc:creator>
  <cp:lastModifiedBy>рамазан</cp:lastModifiedBy>
  <cp:revision>2</cp:revision>
  <dcterms:created xsi:type="dcterms:W3CDTF">2018-03-11T20:41:39Z</dcterms:created>
  <dcterms:modified xsi:type="dcterms:W3CDTF">2018-03-11T20:56:18Z</dcterms:modified>
</cp:coreProperties>
</file>