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8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88" d="100"/>
          <a:sy n="88" d="100"/>
        </p:scale>
        <p:origin x="90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775" y="76111"/>
            <a:ext cx="11934825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>
                <a:solidFill>
                  <a:schemeClr val="bg1"/>
                </a:solidFill>
                <a:latin typeface="Monotype Corsiva" panose="03010101010201010101" pitchFamily="66" charset="0"/>
                <a:cs typeface="Arabic Typesetting" panose="03020402040406030203" pitchFamily="66" charset="-78"/>
              </a:rPr>
              <a:t>Республика Дагестан</a:t>
            </a:r>
          </a:p>
          <a:p>
            <a:pPr algn="ctr"/>
            <a:r>
              <a:rPr lang="ru-RU" sz="7200" b="1" i="1" dirty="0">
                <a:solidFill>
                  <a:schemeClr val="bg1"/>
                </a:solidFill>
                <a:latin typeface="Monotype Corsiva" panose="03010101010201010101" pitchFamily="66" charset="0"/>
                <a:cs typeface="Arabic Typesetting" panose="03020402040406030203" pitchFamily="66" charset="-78"/>
              </a:rPr>
              <a:t>Цунтинский район сел. Мокок</a:t>
            </a:r>
          </a:p>
          <a:p>
            <a:pPr algn="ctr"/>
            <a:r>
              <a:rPr lang="ru-RU" sz="7200" b="1" i="1" dirty="0">
                <a:solidFill>
                  <a:schemeClr val="bg1"/>
                </a:solidFill>
                <a:latin typeface="Monotype Corsiva" panose="03010101010201010101" pitchFamily="66" charset="0"/>
                <a:cs typeface="Arabic Typesetting" panose="03020402040406030203" pitchFamily="66" charset="-78"/>
              </a:rPr>
              <a:t>МКОУ «Мококская СОШ им. Хайбулаева С. З.»</a:t>
            </a:r>
          </a:p>
          <a:p>
            <a:pPr algn="ctr"/>
            <a:r>
              <a:rPr lang="ru-RU" sz="7200" b="1" i="1" dirty="0">
                <a:solidFill>
                  <a:schemeClr val="bg1"/>
                </a:solidFill>
                <a:latin typeface="Monotype Corsiva" panose="03010101010201010101" pitchFamily="66" charset="0"/>
                <a:cs typeface="Arabic Typesetting" panose="03020402040406030203" pitchFamily="66" charset="-78"/>
              </a:rPr>
              <a:t>Составил: Магомедов Халид Ахмедович </a:t>
            </a:r>
            <a:endParaRPr lang="ru-RU" sz="6600" i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30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824" y="94784"/>
            <a:ext cx="11820525" cy="6607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Отгадайте, что за цифра?</a:t>
            </a:r>
            <a:endParaRPr lang="ru-RU" sz="72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5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Маленькая, </a:t>
            </a:r>
            <a:r>
              <a:rPr lang="ru-RU" sz="54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хвостатенькая</a:t>
            </a:r>
            <a:r>
              <a:rPr lang="ru-RU" sz="5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не лает, не кусает, а из класса в класс не пускает? </a:t>
            </a:r>
            <a:endParaRPr lang="ru-RU" sz="6600" b="1" dirty="0">
              <a:solidFill>
                <a:schemeClr val="accent4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5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за цифра акробат? Если на голову встанет, ровно на 3 меньше станет? </a:t>
            </a:r>
            <a:endParaRPr lang="ru-RU" sz="6600" b="1" dirty="0">
              <a:solidFill>
                <a:schemeClr val="accent4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77360" y="1530421"/>
            <a:ext cx="116891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77360" y="4599565"/>
            <a:ext cx="87475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b="1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727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775" y="147552"/>
            <a:ext cx="11953875" cy="6444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5400" b="1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Два </a:t>
            </a:r>
            <a:r>
              <a:rPr lang="ru-RU" sz="54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кольца, но без конца, если я повернусь, то совсем не изменюсь. </a:t>
            </a:r>
            <a:endParaRPr lang="ru-RU" sz="5400" b="1" dirty="0" smtClean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72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4. </a:t>
            </a:r>
            <a:r>
              <a:rPr lang="ru-RU" sz="7200" b="1" dirty="0">
                <a:solidFill>
                  <a:srgbClr val="FF0000"/>
                </a:solidFill>
                <a:latin typeface="Calibri"/>
              </a:rPr>
              <a:t>С хитрым носиком сестрица</a:t>
            </a:r>
          </a:p>
          <a:p>
            <a:pPr lvl="0" defTabSz="914400"/>
            <a:r>
              <a:rPr lang="ru-RU" sz="7200" b="1" dirty="0">
                <a:solidFill>
                  <a:srgbClr val="FF0000"/>
                </a:solidFill>
                <a:latin typeface="Calibri"/>
              </a:rPr>
              <a:t>Счёт откроет </a:t>
            </a:r>
            <a:r>
              <a:rPr lang="ru-RU" sz="7200" b="1" dirty="0" smtClean="0">
                <a:solidFill>
                  <a:srgbClr val="FF0000"/>
                </a:solidFill>
                <a:latin typeface="Calibri"/>
              </a:rPr>
              <a:t>...</a:t>
            </a:r>
            <a:endParaRPr lang="ru-RU" sz="72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87808" y="434543"/>
            <a:ext cx="1561646" cy="2825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6600" b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ru-RU" sz="5400" b="1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6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30264" y="3765978"/>
            <a:ext cx="1561646" cy="2825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6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5400" b="1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6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4967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" y="74567"/>
            <a:ext cx="1204912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Смекай, отгадывай.</a:t>
            </a:r>
            <a:endParaRPr lang="ru-RU" sz="72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14400" indent="-914400">
              <a:buAutoNum type="arabicPeriod"/>
            </a:pPr>
            <a:r>
              <a:rPr lang="ru-RU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Возьми </a:t>
            </a:r>
            <a:r>
              <a:rPr lang="ru-RU" sz="5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ты первую из нот, и к ней прибавь ты слово «ход». Получишь то, о чем мечтает любой, кто бизнес начинает. </a:t>
            </a:r>
            <a:endParaRPr lang="ru-RU" sz="5400" b="1" dirty="0" smtClean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914400" indent="-914400">
              <a:buAutoNum type="arabicPeriod"/>
            </a:pPr>
            <a:r>
              <a:rPr lang="ru-RU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Что </a:t>
            </a:r>
            <a:r>
              <a:rPr lang="ru-RU" sz="5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нужно иметь, чтобы получать дивиденды? </a:t>
            </a:r>
            <a:endParaRPr lang="ru-RU" sz="7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38799" y="1185094"/>
            <a:ext cx="6096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3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Доход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30626" y="3767886"/>
            <a:ext cx="561403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3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Акции</a:t>
            </a:r>
            <a:endParaRPr lang="ru-RU" sz="239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399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825" y="70188"/>
            <a:ext cx="11839575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3. Судно по морю плывет и тяжелый груз везет, стоит букву заменить – можешь акции купить. </a:t>
            </a:r>
            <a:endParaRPr lang="ru-RU" sz="4800" b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4. В ящике 10 шаров – белые и черные. Какое количество черных шаров в ящике, если вытащив любые 2 шара, среди них обязательно увидим хотя бы 1 черный? </a:t>
            </a:r>
            <a:endParaRPr lang="ru-RU" sz="66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29756" y="1456846"/>
            <a:ext cx="698601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Баржа </a:t>
            </a:r>
            <a:r>
              <a:rPr lang="ru-RU" sz="72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– </a:t>
            </a:r>
            <a:r>
              <a:rPr lang="ru-RU" sz="72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биржа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36257" y="3329187"/>
            <a:ext cx="1603324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99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9</a:t>
            </a:r>
            <a:endParaRPr lang="ru-RU" sz="34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8238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7942" y="870857"/>
            <a:ext cx="945968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800" b="1" dirty="0" smtClean="0">
                <a:solidFill>
                  <a:srgbClr val="FFFF00"/>
                </a:solidFill>
              </a:rPr>
              <a:t>Спасибо за игру</a:t>
            </a:r>
            <a:endParaRPr lang="ru-RU" sz="13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9412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651" y="1704975"/>
            <a:ext cx="11753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err="1" smtClean="0">
                <a:solidFill>
                  <a:srgbClr val="002060"/>
                </a:solidFill>
              </a:rPr>
              <a:t>Игромания</a:t>
            </a:r>
            <a:endParaRPr lang="ru-RU" sz="96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958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1975" y="333286"/>
            <a:ext cx="1140142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tabLst>
                <a:tab pos="457200" algn="l"/>
              </a:tabLst>
            </a:pPr>
            <a:r>
              <a:rPr lang="ru-RU" sz="54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Написаны  </a:t>
            </a:r>
            <a:r>
              <a:rPr lang="ru-RU" sz="54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координаты точек, задача команд как можно быстрее по данным координатам расшифровать высказывания известного немецкого математика Карла Гаусса.</a:t>
            </a:r>
            <a:endParaRPr lang="ru-RU" sz="7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544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g1.gif (5214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3" y="80964"/>
            <a:ext cx="8120062" cy="390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083410"/>
              </p:ext>
            </p:extLst>
          </p:nvPr>
        </p:nvGraphicFramePr>
        <p:xfrm>
          <a:off x="1521619" y="4092226"/>
          <a:ext cx="8534400" cy="839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3440"/>
                <a:gridCol w="853440"/>
                <a:gridCol w="853440"/>
                <a:gridCol w="853440"/>
                <a:gridCol w="853440"/>
                <a:gridCol w="853440"/>
                <a:gridCol w="853440"/>
                <a:gridCol w="853440"/>
                <a:gridCol w="853440"/>
                <a:gridCol w="85344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</a:rPr>
                        <a:t>(11;4)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(6;1)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(1;4)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(15;5)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(11;4)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(6;1)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(1;4)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(9;6)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(2;7)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(6;1)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149552"/>
              </p:ext>
            </p:extLst>
          </p:nvPr>
        </p:nvGraphicFramePr>
        <p:xfrm>
          <a:off x="1502569" y="5035201"/>
          <a:ext cx="8534400" cy="839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2400"/>
                <a:gridCol w="1422400"/>
                <a:gridCol w="1422400"/>
                <a:gridCol w="1422400"/>
                <a:gridCol w="1422400"/>
                <a:gridCol w="14224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</a:rPr>
                        <a:t>(4;5)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(6;1)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(12;2)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(9;6)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(4;5)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(6;1)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778460"/>
              </p:ext>
            </p:extLst>
          </p:nvPr>
        </p:nvGraphicFramePr>
        <p:xfrm>
          <a:off x="1512094" y="5968651"/>
          <a:ext cx="8534400" cy="839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33600"/>
                <a:gridCol w="2133600"/>
                <a:gridCol w="2133600"/>
                <a:gridCol w="21336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</a:rPr>
                        <a:t>(7;4)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(6;1)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(14;1)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</a:rPr>
                        <a:t>(2;7)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93560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25" y="464314"/>
            <a:ext cx="116586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3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Составь название города:</a:t>
            </a:r>
            <a:endParaRPr lang="ru-RU" sz="63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indent="-1143000">
              <a:buAutoNum type="arabicParenR"/>
            </a:pPr>
            <a:r>
              <a:rPr lang="ru-RU" sz="63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РОГ </a:t>
            </a:r>
            <a:r>
              <a:rPr lang="ru-RU" sz="63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+ ДНО = </a:t>
            </a:r>
            <a:endParaRPr lang="ru-RU" sz="6300" b="1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1143000" indent="-1143000">
              <a:buFontTx/>
              <a:buAutoNum type="arabicParenR"/>
            </a:pPr>
            <a:r>
              <a:rPr lang="ru-RU" sz="63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МАЗИ + ИЛ = </a:t>
            </a:r>
          </a:p>
          <a:p>
            <a:pPr marL="1143000" indent="-1143000">
              <a:buFontTx/>
              <a:buAutoNum type="arabicParenR"/>
            </a:pPr>
            <a:r>
              <a:rPr lang="ru-RU" sz="63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ТОСКА + РОМ = </a:t>
            </a:r>
          </a:p>
          <a:p>
            <a:pPr marL="1143000" indent="-1143000">
              <a:buFontTx/>
              <a:buAutoNum type="arabicParenR"/>
            </a:pPr>
            <a:r>
              <a:rPr lang="ru-RU" sz="63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ПОЛ + ВАТА =</a:t>
            </a:r>
            <a:endParaRPr lang="ru-RU" sz="63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80095" y="1208707"/>
            <a:ext cx="38654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Гродно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57516" y="2079562"/>
            <a:ext cx="438806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Измаил</a:t>
            </a:r>
            <a:endParaRPr lang="ru-RU" sz="8800" b="1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48283" y="3360019"/>
            <a:ext cx="38347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Кострома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407844" y="4296132"/>
            <a:ext cx="369505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Полтава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8818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0524" y="623411"/>
            <a:ext cx="11496675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5) МУХИ + УС = </a:t>
            </a:r>
            <a:endParaRPr lang="ru-RU" sz="66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6</a:t>
            </a:r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 РАБ + ЛУНА = </a:t>
            </a:r>
            <a:endParaRPr lang="ru-RU" sz="66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7</a:t>
            </a:r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 ВЬЮН + ЛИС = </a:t>
            </a:r>
            <a:endParaRPr lang="ru-RU" sz="66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8</a:t>
            </a:r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 ЛОГ + ВОДА = </a:t>
            </a:r>
            <a:endParaRPr lang="ru-RU" sz="66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9</a:t>
            </a:r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 РОВ + СТО </a:t>
            </a:r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=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25322" y="534574"/>
            <a:ext cx="336649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>
                <a:solidFill>
                  <a:srgbClr val="A50E82">
                    <a:lumMod val="75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Сухуми</a:t>
            </a:r>
            <a:endParaRPr lang="ru-RU" sz="8800" b="1" dirty="0">
              <a:solidFill>
                <a:srgbClr val="A50E82">
                  <a:lumMod val="75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76877" y="1642570"/>
            <a:ext cx="376263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>
                <a:solidFill>
                  <a:srgbClr val="A50E82">
                    <a:lumMod val="75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Барнаул</a:t>
            </a:r>
            <a:endParaRPr lang="ru-RU" sz="8800" b="1" dirty="0">
              <a:solidFill>
                <a:srgbClr val="A50E82">
                  <a:lumMod val="75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32110" y="2597930"/>
            <a:ext cx="406880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>
                <a:solidFill>
                  <a:srgbClr val="A50E82">
                    <a:lumMod val="75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Вильнюс</a:t>
            </a:r>
            <a:endParaRPr lang="ru-RU" sz="8800" b="1" dirty="0">
              <a:solidFill>
                <a:srgbClr val="A50E82">
                  <a:lumMod val="75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32110" y="3617089"/>
            <a:ext cx="366440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>
                <a:solidFill>
                  <a:srgbClr val="A50E82">
                    <a:lumMod val="75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Вологда</a:t>
            </a:r>
            <a:endParaRPr lang="ru-RU" sz="8800" b="1" dirty="0">
              <a:solidFill>
                <a:srgbClr val="A50E82">
                  <a:lumMod val="75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45828" y="4648635"/>
            <a:ext cx="33841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>
                <a:solidFill>
                  <a:srgbClr val="A50E82">
                    <a:lumMod val="75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Ростов.</a:t>
            </a:r>
            <a:endParaRPr lang="ru-RU" sz="8800" b="1" dirty="0">
              <a:solidFill>
                <a:srgbClr val="A50E82">
                  <a:lumMod val="75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4986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50" y="275362"/>
            <a:ext cx="116967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Отгадайте </a:t>
            </a:r>
            <a:r>
              <a:rPr lang="ru-RU" sz="54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метаграмму</a:t>
            </a:r>
            <a:r>
              <a:rPr lang="ru-RU" sz="5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sz="7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54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Метаграмма</a:t>
            </a:r>
            <a:r>
              <a:rPr lang="ru-RU" sz="5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– это загадка.</a:t>
            </a:r>
            <a:endParaRPr lang="ru-RU" sz="7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000" b="1" dirty="0" smtClean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sz="54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Я </a:t>
            </a:r>
            <a:r>
              <a:rPr lang="ru-RU" sz="5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приношу с собой боль,</a:t>
            </a:r>
            <a:br>
              <a:rPr lang="ru-RU" sz="5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5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 лице большое искаженье</a:t>
            </a:r>
            <a:br>
              <a:rPr lang="ru-RU" sz="5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5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А “ф” на “п” заменишь коль,</a:t>
            </a:r>
            <a:br>
              <a:rPr lang="ru-RU" sz="5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5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То превращаюсь в знак сложения. </a:t>
            </a:r>
            <a:endParaRPr lang="ru-RU" sz="72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71536" y="5405735"/>
            <a:ext cx="55874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72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флюс-плюс</a:t>
            </a:r>
            <a:endParaRPr lang="ru-RU" sz="96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2084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5" y="599986"/>
            <a:ext cx="118491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“Арифметический я знак,</a:t>
            </a:r>
            <a:br>
              <a:rPr lang="ru-RU" sz="60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60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 задачнике меня найдешь во многих строчках,</a:t>
            </a:r>
            <a:br>
              <a:rPr lang="ru-RU" sz="60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54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Лишь “О” ты вставишь, зная как</a:t>
            </a:r>
            <a:br>
              <a:rPr lang="ru-RU" sz="54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60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 я – географическая точка</a:t>
            </a:r>
            <a:r>
              <a:rPr lang="ru-RU" sz="6000" b="1" dirty="0" smtClean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”</a:t>
            </a:r>
            <a:endParaRPr lang="ru-RU" sz="80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20589" y="5031577"/>
            <a:ext cx="780797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плюс-полюс</a:t>
            </a:r>
            <a:endParaRPr lang="ru-RU" sz="16600" b="1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7343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699" y="209461"/>
            <a:ext cx="116871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“Я цифра меньше десяти,</a:t>
            </a:r>
            <a:br>
              <a:rPr lang="ru-RU" sz="6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6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Меня тебе легко найти.</a:t>
            </a:r>
            <a:br>
              <a:rPr lang="ru-RU" sz="6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6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Но если букве “я” прикажешь рядом встать,</a:t>
            </a:r>
            <a:br>
              <a:rPr lang="ru-RU" sz="6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6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Я всё – отец и ты, и дедушка, и мать. </a:t>
            </a:r>
            <a:endParaRPr lang="ru-RU" sz="8000" b="1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75894" y="4608455"/>
            <a:ext cx="8777980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15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семь-семья</a:t>
            </a:r>
            <a:endParaRPr lang="ru-RU" sz="199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961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193</TotalTime>
  <Words>330</Words>
  <Application>Microsoft Office PowerPoint</Application>
  <PresentationFormat>Широкоэкранный</PresentationFormat>
  <Paragraphs>74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Arabic Typesetting</vt:lpstr>
      <vt:lpstr>Arial</vt:lpstr>
      <vt:lpstr>Calibri</vt:lpstr>
      <vt:lpstr>Century Gothic</vt:lpstr>
      <vt:lpstr>Monotype Corsiva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МХА</dc:creator>
  <cp:lastModifiedBy>МХА</cp:lastModifiedBy>
  <cp:revision>9</cp:revision>
  <dcterms:created xsi:type="dcterms:W3CDTF">2014-03-17T14:50:27Z</dcterms:created>
  <dcterms:modified xsi:type="dcterms:W3CDTF">2014-03-17T19:50:20Z</dcterms:modified>
</cp:coreProperties>
</file>