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86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7" r:id="rId30"/>
    <p:sldId id="28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5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2/2/2015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2/2/2015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2/2/2015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2/2/2015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2/2/2015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2/2/2015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ped-sovet.ru/newspaper.aspx?newspaper=PedSovet" TargetMode="External"/><Relationship Id="rId2" Type="http://schemas.openxmlformats.org/officeDocument/2006/relationships/hyperlink" Target="http://ped-sovet.ru/SearchRes.aspx?auth=1031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ped-sovet.ru/PaperNumbers.aspx?newspaper=PedSovet&amp;year=2009&amp;numid=350#n350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500" y="942886"/>
            <a:ext cx="11277600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Воспитательное мероприятие </a:t>
            </a:r>
          </a:p>
          <a:p>
            <a:pPr algn="ctr"/>
            <a:r>
              <a:rPr lang="ru-RU" sz="115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«Звездопад»</a:t>
            </a:r>
            <a:endParaRPr lang="ru-RU" sz="11500" b="1" dirty="0">
              <a:solidFill>
                <a:schemeClr val="accent3">
                  <a:lumMod val="60000"/>
                  <a:lumOff val="4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46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0999" y="390525"/>
            <a:ext cx="1142047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8. Обязательный атрибут новогоднего праздника. 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7650" y="1272659"/>
            <a:ext cx="11420475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Елка.</a:t>
            </a:r>
            <a:endParaRPr lang="ru-RU" sz="28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9986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847" y="728651"/>
            <a:ext cx="1144905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9. Придание елке новогоднего вида. </a:t>
            </a:r>
            <a:endParaRPr lang="ru-RU" sz="115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0847" y="2177534"/>
            <a:ext cx="1144905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Украшение.</a:t>
            </a:r>
            <a:endParaRPr lang="ru-RU" sz="13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85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6" y="400051"/>
            <a:ext cx="1145857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10. Место предновогодней распродажи елок и елочных украшений. </a:t>
            </a:r>
            <a:endParaRPr lang="ru-RU" sz="88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1476" y="1015483"/>
            <a:ext cx="11458574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Базар.</a:t>
            </a:r>
            <a:endParaRPr lang="ru-RU" sz="28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471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2425" y="642133"/>
            <a:ext cx="11461627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11. Нити фонариков на новогодней елке. </a:t>
            </a:r>
            <a:endParaRPr lang="ru-RU" sz="11500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1794" y="2019433"/>
            <a:ext cx="11142888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Гирлянда.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8377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8343" y="1088571"/>
            <a:ext cx="1143952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12. Их зажигают и на елке, и на праздничном столе.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8342" y="1465596"/>
            <a:ext cx="11439525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Свечи.</a:t>
            </a:r>
            <a:endParaRPr lang="ru-RU" sz="23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917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3440" y="361949"/>
            <a:ext cx="11410949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13. Блестящая новогодняя лента. </a:t>
            </a:r>
            <a:endParaRPr lang="ru-RU" sz="11500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3439" y="1363435"/>
            <a:ext cx="11410949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Мишура.</a:t>
            </a:r>
            <a:endParaRPr lang="ru-RU" sz="1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0563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361951"/>
            <a:ext cx="1144905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14. Длинная узкая лента из цветной бумаги, которую бросают друг в друга на новогоднем празднике. </a:t>
            </a:r>
            <a:endParaRPr lang="ru-RU" sz="7200" b="1" dirty="0">
              <a:solidFill>
                <a:srgbClr val="92D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1475" y="1596508"/>
            <a:ext cx="1144905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Серпантин.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30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371475"/>
            <a:ext cx="11429999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15. Заменитель снега на новогодней елке. </a:t>
            </a:r>
            <a:endParaRPr lang="ru-RU" sz="115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763360"/>
            <a:ext cx="1142999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Вата.</a:t>
            </a:r>
            <a:endParaRPr lang="ru-RU" sz="3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40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49" y="390525"/>
            <a:ext cx="1140142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16. Разноцветные бумажные кружочки, которым осыпают друг друга на новогоднем празднике.</a:t>
            </a:r>
            <a:endParaRPr lang="ru-RU" sz="72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0049" y="2000250"/>
            <a:ext cx="1140142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Конфетти.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3588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5646" y="1035503"/>
            <a:ext cx="114204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17. Взлетающие в воздух цветные декоративные огни. </a:t>
            </a:r>
            <a:endParaRPr lang="ru-RU" sz="9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1474" y="2181224"/>
            <a:ext cx="1142047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Фейерверк.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20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50" y="342811"/>
            <a:ext cx="1137285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Правило игры.</a:t>
            </a:r>
          </a:p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За правильный ответ получает 1 звезду. Отвечает тот кто первым поднял руку. В игре могут участвовать весь класс. Оценивать наших участников </a:t>
            </a:r>
            <a:r>
              <a:rPr lang="ru-RU" sz="4400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будут ведущими с помощью звезд, а в конце игры мы подсчитаем их </a:t>
            </a:r>
            <a:r>
              <a:rPr lang="ru-RU" sz="4400" b="1" dirty="0" smtClean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общее </a:t>
            </a:r>
            <a:r>
              <a:rPr lang="ru-RU" sz="4400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количество и определим победителя игры.</a:t>
            </a:r>
            <a:endParaRPr lang="ru-RU" sz="60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355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6354" y="391210"/>
            <a:ext cx="1141095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18. Близкие люди, с которыми чаще всего встречают Новый год. </a:t>
            </a:r>
            <a:endParaRPr lang="ru-RU" sz="96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1411" y="968153"/>
            <a:ext cx="11410949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Родня.</a:t>
            </a:r>
            <a:endParaRPr lang="ru-RU" sz="28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8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950" y="729343"/>
            <a:ext cx="1144905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19. Время суток, когда встречают Новый год. </a:t>
            </a:r>
            <a:endParaRPr lang="ru-RU" sz="115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78" y="1088572"/>
            <a:ext cx="11449049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Ночь.</a:t>
            </a:r>
            <a:endParaRPr lang="ru-RU" sz="28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96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5" y="261258"/>
            <a:ext cx="11430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20. Цепь взявшихся за руки детей и взрослых, которые с песнями ходят вокруг новогодней елки. 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647" y="1654629"/>
            <a:ext cx="1143000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Хоровод.</a:t>
            </a:r>
            <a:endParaRPr lang="ru-RU" sz="1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02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5" y="371474"/>
            <a:ext cx="1142999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21. Холодное сладкое лакомство, которое похоже на снег. </a:t>
            </a:r>
            <a:endParaRPr lang="ru-RU" sz="96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90601" y="2264299"/>
            <a:ext cx="1052648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Мороженое.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50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7828" y="293913"/>
            <a:ext cx="1141787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22. Последний день декабря по отношению к Новому году. </a:t>
            </a:r>
            <a:endParaRPr lang="ru-RU" sz="9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6314" y="1240970"/>
            <a:ext cx="11417869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Канун.</a:t>
            </a:r>
            <a:endParaRPr lang="ru-RU" sz="23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16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2" y="342902"/>
            <a:ext cx="1143952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23. Ветка новогодней ели</a:t>
            </a:r>
            <a:r>
              <a:rPr lang="ru-RU" sz="138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3800" i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3800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2" y="1045029"/>
            <a:ext cx="11439523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Лапа.</a:t>
            </a:r>
            <a:endParaRPr lang="ru-RU" sz="28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63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" y="390525"/>
            <a:ext cx="11439525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24. Их принято дарить на Новый год.</a:t>
            </a:r>
            <a:r>
              <a:rPr lang="ru-RU" sz="11500" b="1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15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1474" y="1666875"/>
            <a:ext cx="11439525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Подарки.</a:t>
            </a:r>
            <a:endParaRPr lang="ru-RU" sz="1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17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4" y="937533"/>
            <a:ext cx="1143952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25. Игрушка, которая, разрываясь от удара, издает резкий звук и выбрасывает конфетти. </a:t>
            </a:r>
            <a:endParaRPr lang="ru-RU" sz="8000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1474" y="2076451"/>
            <a:ext cx="11439525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Хлопушка.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08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240" y="1076324"/>
            <a:ext cx="11430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26. Костюмированный бал в новогоднюю ночь. 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0526" y="2015043"/>
            <a:ext cx="11430000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Маскарад.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042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7675" y="704850"/>
            <a:ext cx="11210925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600" b="1" dirty="0" smtClean="0">
                <a:solidFill>
                  <a:srgbClr val="FFFF00"/>
                </a:solidFill>
              </a:rPr>
              <a:t>Спасибо за игру!</a:t>
            </a:r>
          </a:p>
        </p:txBody>
      </p:sp>
    </p:spTree>
    <p:extLst>
      <p:ext uri="{BB962C8B-B14F-4D97-AF65-F5344CB8AC3E}">
        <p14:creationId xmlns:p14="http://schemas.microsoft.com/office/powerpoint/2010/main" val="300195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5" y="361950"/>
            <a:ext cx="1144905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 Самый главный дед на новогоднем празднике. </a:t>
            </a:r>
            <a:endParaRPr lang="ru-RU" sz="9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71475" y="2013510"/>
            <a:ext cx="1144905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9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Мороз.</a:t>
            </a:r>
            <a:endParaRPr lang="ru-RU" sz="1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1929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699" y="1128539"/>
            <a:ext cx="11096625" cy="459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5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Литература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5400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</a:t>
            </a:r>
            <a:r>
              <a:rPr lang="ru-RU" sz="5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 Л. Зворыкина, г. Онега, Архангельская область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Издание: </a:t>
            </a:r>
            <a:r>
              <a:rPr lang="ru-RU" sz="5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Газета "Педсовет"</a:t>
            </a: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Год: </a:t>
            </a:r>
            <a:r>
              <a:rPr lang="ru-RU" sz="5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2009 № 11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51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9035" y="1179088"/>
            <a:ext cx="11458575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 Прозвище Деда Мороза</a:t>
            </a:r>
            <a:r>
              <a:rPr lang="ru-RU" sz="138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138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4513" y="754226"/>
            <a:ext cx="10406743" cy="5189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Красный </a:t>
            </a:r>
            <a:r>
              <a:rPr lang="ru-RU" sz="16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нос</a:t>
            </a:r>
            <a:r>
              <a:rPr lang="ru-RU" sz="16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9200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949" y="371474"/>
            <a:ext cx="1145857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 Город, в котором находится резиденция Деда Мороза в России. </a:t>
            </a:r>
            <a:endParaRPr lang="ru-RU" sz="88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76400" y="679250"/>
            <a:ext cx="9318171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Великий </a:t>
            </a:r>
            <a:r>
              <a:rPr lang="ru-RU" sz="166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Устюг.</a:t>
            </a:r>
            <a:endParaRPr lang="ru-RU" sz="1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383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5" y="371474"/>
            <a:ext cx="11439525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b="1" dirty="0">
                <a:solidFill>
                  <a:schemeClr val="tx1">
                    <a:lumMod val="8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 Жезл Деда Мороза. </a:t>
            </a:r>
            <a:endParaRPr lang="ru-RU" sz="13800" b="1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1475" y="1203262"/>
            <a:ext cx="11439525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7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Посох.</a:t>
            </a:r>
            <a:endParaRPr lang="ru-RU" sz="287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843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306" y="377309"/>
            <a:ext cx="11550693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500" b="1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 Хранилище подарков Деда Мороза. </a:t>
            </a:r>
            <a:endParaRPr lang="ru-RU" sz="11500" b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617" y="1404647"/>
            <a:ext cx="1144124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Мешок.</a:t>
            </a:r>
            <a:endParaRPr lang="ru-RU" sz="1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02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7649" y="1057275"/>
            <a:ext cx="11439525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6. Внучка Деда Мороза. </a:t>
            </a:r>
            <a:endParaRPr lang="ru-RU" sz="138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6249" y="1892852"/>
            <a:ext cx="1143952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Снегурочка.</a:t>
            </a:r>
            <a:endParaRPr lang="ru-RU" sz="13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745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475" y="372160"/>
            <a:ext cx="1144905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chemeClr val="bg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7. Часть света, где возник обычай встречать Новый год у елки.</a:t>
            </a:r>
            <a:endParaRPr lang="ru-RU" sz="9600" b="1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1475" y="1339334"/>
            <a:ext cx="1144905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9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Европа.</a:t>
            </a:r>
            <a:endParaRPr lang="ru-RU" sz="19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5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TC103457510[[fn=Савон]]</Template>
  <TotalTime>545</TotalTime>
  <Words>179</Words>
  <Application>Microsoft Office PowerPoint</Application>
  <PresentationFormat>Широкоэкранный</PresentationFormat>
  <Paragraphs>59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Century Gothic</vt:lpstr>
      <vt:lpstr>Times New Roman</vt:lpstr>
      <vt:lpstr>Savon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МХА</dc:creator>
  <cp:lastModifiedBy>МХА</cp:lastModifiedBy>
  <cp:revision>18</cp:revision>
  <dcterms:created xsi:type="dcterms:W3CDTF">2014-02-23T05:43:13Z</dcterms:created>
  <dcterms:modified xsi:type="dcterms:W3CDTF">2015-02-02T16:11:49Z</dcterms:modified>
</cp:coreProperties>
</file>