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6" r:id="rId6"/>
    <p:sldId id="267" r:id="rId7"/>
    <p:sldId id="268" r:id="rId8"/>
    <p:sldId id="265" r:id="rId9"/>
    <p:sldId id="264" r:id="rId10"/>
    <p:sldId id="263" r:id="rId11"/>
    <p:sldId id="261" r:id="rId12"/>
    <p:sldId id="262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2/22/2014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2/22/2014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ped-sovet.ru/newspaper.aspx?newspaper=PedagogicheskoeTvorchestvo" TargetMode="External"/><Relationship Id="rId2" Type="http://schemas.openxmlformats.org/officeDocument/2006/relationships/hyperlink" Target="http://ped-sovet.ru/SearchRes.aspx?auth=375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ped-sovet.ru/PaperNumbers.aspx?newspaper=PedagogicheskoeTvorchestvo&amp;year=2007&amp;numid=166#n166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8174" y="657136"/>
            <a:ext cx="1090612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75000"/>
                  </a:schemeClr>
                </a:solidFill>
              </a:rPr>
              <a:t>Республика Дагестан</a:t>
            </a:r>
          </a:p>
          <a:p>
            <a:pPr algn="ctr"/>
            <a:r>
              <a:rPr lang="ru-RU" sz="5400" b="1" dirty="0">
                <a:solidFill>
                  <a:schemeClr val="accent5">
                    <a:lumMod val="75000"/>
                  </a:schemeClr>
                </a:solidFill>
              </a:rPr>
              <a:t>Цунтинский район сел. Мокок</a:t>
            </a:r>
          </a:p>
          <a:p>
            <a:pPr algn="ctr"/>
            <a:r>
              <a:rPr lang="ru-RU" sz="5400" b="1" dirty="0">
                <a:solidFill>
                  <a:schemeClr val="accent5">
                    <a:lumMod val="75000"/>
                  </a:schemeClr>
                </a:solidFill>
              </a:rPr>
              <a:t>МКОУ «Мококская СОШ им. Хайбулаева С. З.</a:t>
            </a:r>
          </a:p>
          <a:p>
            <a:pPr algn="ctr"/>
            <a:r>
              <a:rPr lang="ru-RU" sz="5400" b="1" dirty="0">
                <a:solidFill>
                  <a:schemeClr val="accent5">
                    <a:lumMod val="75000"/>
                  </a:schemeClr>
                </a:solidFill>
              </a:rPr>
              <a:t>Составил: Магомедов Халид Ахмедович</a:t>
            </a:r>
          </a:p>
        </p:txBody>
      </p:sp>
    </p:spTree>
    <p:extLst>
      <p:ext uri="{BB962C8B-B14F-4D97-AF65-F5344CB8AC3E}">
        <p14:creationId xmlns:p14="http://schemas.microsoft.com/office/powerpoint/2010/main" val="364743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600076"/>
            <a:ext cx="10972800" cy="4944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 У этого растения длинный стебель, круглые плавающие листья и белый нежный цветок. Цветет в июле-августе, украшает поверхность воды.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кувшинка; 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рогоз;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телорез.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097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647700"/>
            <a:ext cx="10972800" cy="5537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 Это растение плавает в воде. Листья его жесткие, зазубрены по краям. Человек во время купания может поранится его листьями. Что это за растение?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7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телорез; </a:t>
            </a:r>
            <a:endParaRPr lang="ru-RU" sz="66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7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камыш;</a:t>
            </a:r>
            <a:endParaRPr lang="ru-RU" sz="66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7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тростник.</a:t>
            </a:r>
            <a:endParaRPr lang="ru-RU" sz="6600" b="1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7218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599" y="609600"/>
            <a:ext cx="10963275" cy="5438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10. Это необычное растение болота с мелкими розовыми листочками, на которых имеются волосики. Назовите это растение.</a:t>
            </a:r>
            <a:endParaRPr 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solidFill>
                  <a:srgbClr val="92D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пушица;</a:t>
            </a:r>
            <a:endParaRPr lang="ru-RU" sz="6000" b="1" dirty="0">
              <a:solidFill>
                <a:srgbClr val="92D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solidFill>
                  <a:srgbClr val="92D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голубика;</a:t>
            </a:r>
            <a:endParaRPr lang="ru-RU" sz="6000" b="1" dirty="0">
              <a:solidFill>
                <a:srgbClr val="92D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solidFill>
                  <a:srgbClr val="92D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росянка.</a:t>
            </a:r>
            <a:endParaRPr lang="ru-RU" sz="6000" b="1" dirty="0">
              <a:solidFill>
                <a:srgbClr val="92D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13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0075" y="590550"/>
            <a:ext cx="10972800" cy="5702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11. На болоте растет невысокий кустарник с мелкими плоскими листьями. Он выделяет в воздух пахучие вещества, от которых может заболеть голова. Какой это кустарник?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клюква;</a:t>
            </a:r>
            <a:endParaRPr lang="ru-RU" sz="48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багульник; </a:t>
            </a:r>
            <a:endParaRPr lang="ru-RU" sz="48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сфагнум.</a:t>
            </a:r>
            <a:endParaRPr lang="ru-RU" sz="4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6678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0075" y="609600"/>
            <a:ext cx="10982325" cy="533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12. «Стоит солнышко на ножке. Только желтые лучи у него не горячи». Какое это растение?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000" b="1" dirty="0">
                <a:solidFill>
                  <a:schemeClr val="accent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подсолнечник;</a:t>
            </a:r>
            <a:endParaRPr lang="ru-RU" sz="5400" b="1" dirty="0">
              <a:solidFill>
                <a:schemeClr val="accent4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000" b="1" dirty="0">
                <a:solidFill>
                  <a:schemeClr val="accent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овсюг;</a:t>
            </a:r>
            <a:endParaRPr lang="ru-RU" sz="5400" b="1" dirty="0">
              <a:solidFill>
                <a:schemeClr val="accent4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000" b="1" dirty="0">
                <a:solidFill>
                  <a:schemeClr val="accent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василек полевой.</a:t>
            </a:r>
            <a:endParaRPr lang="ru-RU" sz="5400" b="1" dirty="0">
              <a:solidFill>
                <a:schemeClr val="accent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6615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599" y="600076"/>
            <a:ext cx="10982325" cy="5438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13. Из этого растения делают волокно, из волокна — нитки, из ниток — ткань; из ткани шьют одежду. Какое это растение?</a:t>
            </a:r>
            <a:endParaRPr 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чемерица;</a:t>
            </a:r>
            <a:endParaRPr lang="ru-RU" sz="6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овес;</a:t>
            </a:r>
            <a:endParaRPr lang="ru-RU" sz="6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лен.</a:t>
            </a:r>
            <a:endParaRPr lang="ru-RU" sz="6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99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619125"/>
            <a:ext cx="10972800" cy="5636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14. Это растение называют живительной ягодой и янтарной чудесницей. Какое это растение?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слива;</a:t>
            </a:r>
            <a:endParaRPr lang="ru-RU" sz="6000" b="1" dirty="0">
              <a:solidFill>
                <a:schemeClr val="accent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смородина;</a:t>
            </a:r>
            <a:endParaRPr lang="ru-RU" sz="6000" b="1" dirty="0">
              <a:solidFill>
                <a:schemeClr val="accent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облепиха.</a:t>
            </a:r>
            <a:endParaRPr lang="ru-RU" sz="6000" b="1" dirty="0">
              <a:solidFill>
                <a:schemeClr val="accent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90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0075" y="609599"/>
            <a:ext cx="10982325" cy="5471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15. Плоды какого дерева богаты железом?</a:t>
            </a:r>
            <a:endParaRPr lang="ru-RU" sz="4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8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груши;</a:t>
            </a:r>
            <a:endParaRPr lang="ru-RU" sz="8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8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яблони;</a:t>
            </a:r>
            <a:endParaRPr lang="ru-RU" sz="8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8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вишни.</a:t>
            </a:r>
            <a:endParaRPr lang="ru-RU" sz="8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36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9125" y="581025"/>
            <a:ext cx="10953750" cy="414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  <a:endParaRPr lang="ru-RU" sz="4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Лукина Н. В., п. Ким, Татарстан</a:t>
            </a: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Издание: </a:t>
            </a: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Газета "Педагогическое творчество"</a:t>
            </a: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Год: </a:t>
            </a: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2007 № 3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9692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621968"/>
            <a:ext cx="10972800" cy="56712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76350" y="756875"/>
            <a:ext cx="9077325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 smtClean="0">
                <a:solidFill>
                  <a:schemeClr val="bg1"/>
                </a:solidFill>
              </a:rPr>
              <a:t>Викторина </a:t>
            </a:r>
          </a:p>
          <a:p>
            <a:pPr algn="ctr"/>
            <a:r>
              <a:rPr lang="ru-RU" sz="11500" b="1" dirty="0" smtClean="0">
                <a:solidFill>
                  <a:schemeClr val="bg1"/>
                </a:solidFill>
              </a:rPr>
              <a:t>О</a:t>
            </a:r>
          </a:p>
          <a:p>
            <a:pPr algn="ctr"/>
            <a:r>
              <a:rPr lang="ru-RU" sz="11500" b="1" smtClean="0">
                <a:solidFill>
                  <a:schemeClr val="bg1"/>
                </a:solidFill>
              </a:rPr>
              <a:t> </a:t>
            </a:r>
            <a:r>
              <a:rPr lang="ru-RU" sz="11500" b="1" smtClean="0">
                <a:solidFill>
                  <a:schemeClr val="bg1"/>
                </a:solidFill>
              </a:rPr>
              <a:t>растениях.</a:t>
            </a:r>
            <a:endParaRPr lang="ru-RU" sz="115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998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2449" y="656362"/>
            <a:ext cx="11020425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4400" b="1" dirty="0"/>
              <a:t>1. Это хвойное светолюбивое дерево. Может расти на песчаных почвах. Его крона всегда поднимается высоко в небо. Что это за дерево?</a:t>
            </a:r>
          </a:p>
          <a:p>
            <a:pPr algn="ctr"/>
            <a:r>
              <a:rPr lang="ru-RU" sz="6000" b="1" dirty="0"/>
              <a:t>— ель;</a:t>
            </a:r>
          </a:p>
          <a:p>
            <a:pPr algn="ctr"/>
            <a:r>
              <a:rPr lang="ru-RU" sz="6000" b="1" dirty="0"/>
              <a:t>— сосна; </a:t>
            </a:r>
          </a:p>
          <a:p>
            <a:pPr algn="ctr"/>
            <a:r>
              <a:rPr lang="ru-RU" sz="6000" b="1" dirty="0"/>
              <a:t>— кедр.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86061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8649" y="642461"/>
            <a:ext cx="10944225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/>
              <a:t>2. Это дерево сибирских лесов с темными длинными мягкими хвоинками. Из его орехов изготавливают масло.</a:t>
            </a:r>
          </a:p>
          <a:p>
            <a:pPr algn="ctr"/>
            <a:r>
              <a:rPr lang="ru-RU" sz="7200" b="1" dirty="0">
                <a:solidFill>
                  <a:srgbClr val="0070C0"/>
                </a:solidFill>
              </a:rPr>
              <a:t>— лиственница;</a:t>
            </a:r>
          </a:p>
          <a:p>
            <a:pPr algn="ctr"/>
            <a:r>
              <a:rPr lang="ru-RU" sz="7200" b="1" dirty="0">
                <a:solidFill>
                  <a:srgbClr val="0070C0"/>
                </a:solidFill>
              </a:rPr>
              <a:t>— ель;</a:t>
            </a:r>
          </a:p>
          <a:p>
            <a:pPr algn="ctr"/>
            <a:r>
              <a:rPr lang="ru-RU" sz="7200" b="1" dirty="0">
                <a:solidFill>
                  <a:srgbClr val="0070C0"/>
                </a:solidFill>
              </a:rPr>
              <a:t>— кедр.</a:t>
            </a:r>
          </a:p>
        </p:txBody>
      </p:sp>
    </p:spTree>
    <p:extLst>
      <p:ext uri="{BB962C8B-B14F-4D97-AF65-F5344CB8AC3E}">
        <p14:creationId xmlns:p14="http://schemas.microsoft.com/office/powerpoint/2010/main" val="3801172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8650" y="637312"/>
            <a:ext cx="10934700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3. Народ с любовью называет это дерево «кудрявой, белоствольной». Много песен сложено о ней. Весной у нее сначала появляются длинные сережки, а затем — листочки.</a:t>
            </a:r>
          </a:p>
          <a:p>
            <a:pPr algn="ctr"/>
            <a:r>
              <a:rPr lang="ru-RU" sz="5400" b="1" dirty="0">
                <a:solidFill>
                  <a:srgbClr val="7030A0"/>
                </a:solidFill>
              </a:rPr>
              <a:t>— береза; </a:t>
            </a:r>
          </a:p>
          <a:p>
            <a:pPr algn="ctr"/>
            <a:r>
              <a:rPr lang="ru-RU" sz="5400" b="1" dirty="0">
                <a:solidFill>
                  <a:srgbClr val="7030A0"/>
                </a:solidFill>
              </a:rPr>
              <a:t>— ива;</a:t>
            </a:r>
          </a:p>
          <a:p>
            <a:pPr algn="ctr"/>
            <a:r>
              <a:rPr lang="ru-RU" sz="5400" b="1" dirty="0">
                <a:solidFill>
                  <a:srgbClr val="7030A0"/>
                </a:solidFill>
              </a:rPr>
              <a:t>— верба.</a:t>
            </a:r>
          </a:p>
        </p:txBody>
      </p:sp>
    </p:spTree>
    <p:extLst>
      <p:ext uri="{BB962C8B-B14F-4D97-AF65-F5344CB8AC3E}">
        <p14:creationId xmlns:p14="http://schemas.microsoft.com/office/powerpoint/2010/main" val="3935242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609600"/>
            <a:ext cx="10944225" cy="5833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Это долговечное и самое крепкое дерево в наших лесах. Его листья распускаются поздно весной. Что это за дерево?</a:t>
            </a:r>
            <a:endParaRPr lang="ru-RU" sz="4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клен;</a:t>
            </a:r>
            <a:endParaRPr lang="ru-RU" sz="60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дуб; </a:t>
            </a:r>
            <a:endParaRPr lang="ru-RU" sz="60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сирень.</a:t>
            </a:r>
            <a:endParaRPr lang="ru-RU" sz="60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99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0075" y="619125"/>
            <a:ext cx="10963275" cy="5537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Это ядовитое растение с красными ягодками.</a:t>
            </a:r>
            <a:endParaRPr lang="ru-RU" sz="4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вороний глаз;</a:t>
            </a:r>
            <a:endParaRPr lang="ru-RU" sz="66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медуница;</a:t>
            </a:r>
            <a:endParaRPr lang="ru-RU" sz="66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волчье лыко.</a:t>
            </a:r>
            <a:endParaRPr lang="ru-RU" sz="6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867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9125" y="619126"/>
            <a:ext cx="10944225" cy="5636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Это растение растет на лугу, является кормовым и медоносным. Цветы бывают красного и белого </a:t>
            </a:r>
            <a:r>
              <a:rPr lang="ru-RU" sz="4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цветаы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тимофеевка;</a:t>
            </a:r>
            <a:endParaRPr lang="ru-RU" sz="6000" b="1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клевер луговой;</a:t>
            </a:r>
            <a:endParaRPr lang="ru-RU" sz="6000" b="1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мятник.</a:t>
            </a:r>
            <a:endParaRPr lang="ru-RU" sz="6000" b="1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97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9125" y="600075"/>
            <a:ext cx="10953750" cy="5768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Это маленькое растение водоема, ветвистый стебель которого сплошь покрыт мелкими листочками. Оно растет очень быстро, и нередко водоемы сплошь зарастают им. Назовите это растение.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ряска;</a:t>
            </a:r>
            <a:endParaRPr lang="ru-RU" sz="6000" b="1" dirty="0">
              <a:solidFill>
                <a:srgbClr val="00B0F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элодея;</a:t>
            </a:r>
            <a:endParaRPr lang="ru-RU" sz="6000" b="1" dirty="0">
              <a:solidFill>
                <a:srgbClr val="00B0F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тростник.</a:t>
            </a:r>
            <a:endParaRPr lang="ru-RU" sz="6000" b="1" dirty="0">
              <a:solidFill>
                <a:srgbClr val="00B0F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254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43</TotalTime>
  <Words>512</Words>
  <Application>Microsoft Office PowerPoint</Application>
  <PresentationFormat>Широкоэкранный</PresentationFormat>
  <Paragraphs>69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Garamond</vt:lpstr>
      <vt:lpstr>Times New Roman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МХА</dc:creator>
  <cp:lastModifiedBy>МХА</cp:lastModifiedBy>
  <cp:revision>6</cp:revision>
  <dcterms:created xsi:type="dcterms:W3CDTF">2014-02-22T08:55:25Z</dcterms:created>
  <dcterms:modified xsi:type="dcterms:W3CDTF">2014-02-22T16:37:45Z</dcterms:modified>
</cp:coreProperties>
</file>