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2" r:id="rId14"/>
    <p:sldId id="269" r:id="rId15"/>
    <p:sldId id="270" r:id="rId16"/>
    <p:sldId id="271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>
      <p:cViewPr varScale="1">
        <p:scale>
          <a:sx n="106" d="100"/>
          <a:sy n="106" d="100"/>
        </p:scale>
        <p:origin x="38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357166"/>
            <a:ext cx="7772400" cy="1470025"/>
          </a:xfrm>
          <a:effectLst/>
        </p:spPr>
        <p:txBody>
          <a:bodyPr>
            <a:normAutofit/>
          </a:bodyPr>
          <a:lstStyle>
            <a:lvl1pPr algn="r">
              <a:defRPr sz="4800" b="1" i="0" spc="200" baseline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Impact" pitchFamily="34" charset="0"/>
                <a:ea typeface="Verdana" pitchFamily="34" charset="0"/>
                <a:cs typeface="Lucida Sans Unicode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60" y="1857364"/>
            <a:ext cx="6400800" cy="1752600"/>
          </a:xfrm>
        </p:spPr>
        <p:txBody>
          <a:bodyPr/>
          <a:lstStyle>
            <a:lvl1pPr marL="0" indent="0" algn="r">
              <a:buNone/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43F5-94BE-49EA-9A6D-F206B4C1E22F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67F15-D217-4483-8FC3-B1E83A27DE17}" type="slidenum">
              <a:rPr lang="ru-RU" smtClean="0"/>
              <a:t>‹#›</a:t>
            </a:fld>
            <a:endParaRPr lang="ru-RU"/>
          </a:p>
        </p:txBody>
      </p:sp>
      <p:grpSp>
        <p:nvGrpSpPr>
          <p:cNvPr id="25" name="Группа 24"/>
          <p:cNvGrpSpPr/>
          <p:nvPr userDrawn="1"/>
        </p:nvGrpSpPr>
        <p:grpSpPr>
          <a:xfrm>
            <a:off x="-577516" y="1783347"/>
            <a:ext cx="10032296" cy="2766837"/>
            <a:chOff x="-577516" y="1783347"/>
            <a:chExt cx="10032296" cy="2766837"/>
          </a:xfrm>
          <a:effectLst>
            <a:reflection blurRad="6350" stA="50000" endA="295" endPos="92000" dist="101600" dir="5400000" sy="-100000" algn="bl" rotWithShape="0"/>
          </a:effectLst>
          <a:scene3d>
            <a:camera prst="perspectiveAbove"/>
            <a:lightRig rig="threePt" dir="t"/>
          </a:scene3d>
        </p:grpSpPr>
        <p:sp>
          <p:nvSpPr>
            <p:cNvPr id="26" name="Полилиния 25"/>
            <p:cNvSpPr/>
            <p:nvPr userDrawn="1"/>
          </p:nvSpPr>
          <p:spPr>
            <a:xfrm>
              <a:off x="-577516" y="1783347"/>
              <a:ext cx="10026316" cy="2478506"/>
            </a:xfrm>
            <a:custGeom>
              <a:avLst/>
              <a:gdLst>
                <a:gd name="connsiteX0" fmla="*/ 0 w 10026316"/>
                <a:gd name="connsiteY0" fmla="*/ 1890295 h 2478506"/>
                <a:gd name="connsiteX1" fmla="*/ 2679032 w 10026316"/>
                <a:gd name="connsiteY1" fmla="*/ 77537 h 2478506"/>
                <a:gd name="connsiteX2" fmla="*/ 5919537 w 10026316"/>
                <a:gd name="connsiteY2" fmla="*/ 2355516 h 2478506"/>
                <a:gd name="connsiteX3" fmla="*/ 10026316 w 10026316"/>
                <a:gd name="connsiteY3" fmla="*/ 815474 h 2478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26316" h="2478506">
                  <a:moveTo>
                    <a:pt x="0" y="1890295"/>
                  </a:moveTo>
                  <a:cubicBezTo>
                    <a:pt x="846221" y="945147"/>
                    <a:pt x="1692443" y="0"/>
                    <a:pt x="2679032" y="77537"/>
                  </a:cubicBezTo>
                  <a:cubicBezTo>
                    <a:pt x="3665621" y="155074"/>
                    <a:pt x="4694990" y="2232527"/>
                    <a:pt x="5919537" y="2355516"/>
                  </a:cubicBezTo>
                  <a:cubicBezTo>
                    <a:pt x="7144084" y="2478506"/>
                    <a:pt x="9480884" y="1497264"/>
                    <a:pt x="10026316" y="815474"/>
                  </a:cubicBezTo>
                </a:path>
              </a:pathLst>
            </a:custGeom>
            <a:ln w="57150"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олилиния 26"/>
            <p:cNvSpPr/>
            <p:nvPr userDrawn="1"/>
          </p:nvSpPr>
          <p:spPr>
            <a:xfrm>
              <a:off x="-571536" y="2071678"/>
              <a:ext cx="10026316" cy="2478506"/>
            </a:xfrm>
            <a:custGeom>
              <a:avLst/>
              <a:gdLst>
                <a:gd name="connsiteX0" fmla="*/ 0 w 10026316"/>
                <a:gd name="connsiteY0" fmla="*/ 1890295 h 2478506"/>
                <a:gd name="connsiteX1" fmla="*/ 2679032 w 10026316"/>
                <a:gd name="connsiteY1" fmla="*/ 77537 h 2478506"/>
                <a:gd name="connsiteX2" fmla="*/ 5919537 w 10026316"/>
                <a:gd name="connsiteY2" fmla="*/ 2355516 h 2478506"/>
                <a:gd name="connsiteX3" fmla="*/ 10026316 w 10026316"/>
                <a:gd name="connsiteY3" fmla="*/ 815474 h 2478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26316" h="2478506">
                  <a:moveTo>
                    <a:pt x="0" y="1890295"/>
                  </a:moveTo>
                  <a:cubicBezTo>
                    <a:pt x="846221" y="945147"/>
                    <a:pt x="1692443" y="0"/>
                    <a:pt x="2679032" y="77537"/>
                  </a:cubicBezTo>
                  <a:cubicBezTo>
                    <a:pt x="3665621" y="155074"/>
                    <a:pt x="4694990" y="2232527"/>
                    <a:pt x="5919537" y="2355516"/>
                  </a:cubicBezTo>
                  <a:cubicBezTo>
                    <a:pt x="7144084" y="2478506"/>
                    <a:pt x="9480884" y="1497264"/>
                    <a:pt x="10026316" y="815474"/>
                  </a:cubicBezTo>
                </a:path>
              </a:pathLst>
            </a:custGeom>
            <a:ln w="57150"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8" name="Группа 27"/>
          <p:cNvGrpSpPr/>
          <p:nvPr userDrawn="1"/>
        </p:nvGrpSpPr>
        <p:grpSpPr>
          <a:xfrm>
            <a:off x="-428660" y="3500438"/>
            <a:ext cx="10032296" cy="2766837"/>
            <a:chOff x="-577516" y="1783347"/>
            <a:chExt cx="10032296" cy="2766837"/>
          </a:xfrm>
          <a:effectLst>
            <a:reflection blurRad="6350" stA="50000" endA="295" endPos="92000" dist="101600" dir="5400000" sy="-100000" algn="bl" rotWithShape="0"/>
          </a:effectLst>
        </p:grpSpPr>
        <p:sp>
          <p:nvSpPr>
            <p:cNvPr id="29" name="Полилиния 28"/>
            <p:cNvSpPr/>
            <p:nvPr userDrawn="1"/>
          </p:nvSpPr>
          <p:spPr>
            <a:xfrm>
              <a:off x="-577516" y="1783347"/>
              <a:ext cx="10026316" cy="2478506"/>
            </a:xfrm>
            <a:custGeom>
              <a:avLst/>
              <a:gdLst>
                <a:gd name="connsiteX0" fmla="*/ 0 w 10026316"/>
                <a:gd name="connsiteY0" fmla="*/ 1890295 h 2478506"/>
                <a:gd name="connsiteX1" fmla="*/ 2679032 w 10026316"/>
                <a:gd name="connsiteY1" fmla="*/ 77537 h 2478506"/>
                <a:gd name="connsiteX2" fmla="*/ 5919537 w 10026316"/>
                <a:gd name="connsiteY2" fmla="*/ 2355516 h 2478506"/>
                <a:gd name="connsiteX3" fmla="*/ 10026316 w 10026316"/>
                <a:gd name="connsiteY3" fmla="*/ 815474 h 2478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26316" h="2478506">
                  <a:moveTo>
                    <a:pt x="0" y="1890295"/>
                  </a:moveTo>
                  <a:cubicBezTo>
                    <a:pt x="846221" y="945147"/>
                    <a:pt x="1692443" y="0"/>
                    <a:pt x="2679032" y="77537"/>
                  </a:cubicBezTo>
                  <a:cubicBezTo>
                    <a:pt x="3665621" y="155074"/>
                    <a:pt x="4694990" y="2232527"/>
                    <a:pt x="5919537" y="2355516"/>
                  </a:cubicBezTo>
                  <a:cubicBezTo>
                    <a:pt x="7144084" y="2478506"/>
                    <a:pt x="9480884" y="1497264"/>
                    <a:pt x="10026316" y="815474"/>
                  </a:cubicBezTo>
                </a:path>
              </a:pathLst>
            </a:custGeom>
            <a:ln w="57150"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олилиния 29"/>
            <p:cNvSpPr/>
            <p:nvPr userDrawn="1"/>
          </p:nvSpPr>
          <p:spPr>
            <a:xfrm>
              <a:off x="-571536" y="2071678"/>
              <a:ext cx="10026316" cy="2478506"/>
            </a:xfrm>
            <a:custGeom>
              <a:avLst/>
              <a:gdLst>
                <a:gd name="connsiteX0" fmla="*/ 0 w 10026316"/>
                <a:gd name="connsiteY0" fmla="*/ 1890295 h 2478506"/>
                <a:gd name="connsiteX1" fmla="*/ 2679032 w 10026316"/>
                <a:gd name="connsiteY1" fmla="*/ 77537 h 2478506"/>
                <a:gd name="connsiteX2" fmla="*/ 5919537 w 10026316"/>
                <a:gd name="connsiteY2" fmla="*/ 2355516 h 2478506"/>
                <a:gd name="connsiteX3" fmla="*/ 10026316 w 10026316"/>
                <a:gd name="connsiteY3" fmla="*/ 815474 h 2478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26316" h="2478506">
                  <a:moveTo>
                    <a:pt x="0" y="1890295"/>
                  </a:moveTo>
                  <a:cubicBezTo>
                    <a:pt x="846221" y="945147"/>
                    <a:pt x="1692443" y="0"/>
                    <a:pt x="2679032" y="77537"/>
                  </a:cubicBezTo>
                  <a:cubicBezTo>
                    <a:pt x="3665621" y="155074"/>
                    <a:pt x="4694990" y="2232527"/>
                    <a:pt x="5919537" y="2355516"/>
                  </a:cubicBezTo>
                  <a:cubicBezTo>
                    <a:pt x="7144084" y="2478506"/>
                    <a:pt x="9480884" y="1497264"/>
                    <a:pt x="10026316" y="815474"/>
                  </a:cubicBezTo>
                </a:path>
              </a:pathLst>
            </a:custGeom>
            <a:ln w="57150"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/>
          <p:cNvGrpSpPr/>
          <p:nvPr userDrawn="1"/>
        </p:nvGrpSpPr>
        <p:grpSpPr>
          <a:xfrm>
            <a:off x="-357222" y="5000636"/>
            <a:ext cx="10032296" cy="2766837"/>
            <a:chOff x="-577516" y="1783347"/>
            <a:chExt cx="10032296" cy="2766837"/>
          </a:xfrm>
        </p:grpSpPr>
        <p:sp>
          <p:nvSpPr>
            <p:cNvPr id="32" name="Полилиния 31"/>
            <p:cNvSpPr/>
            <p:nvPr userDrawn="1"/>
          </p:nvSpPr>
          <p:spPr>
            <a:xfrm>
              <a:off x="-577516" y="1783347"/>
              <a:ext cx="10026316" cy="2478506"/>
            </a:xfrm>
            <a:custGeom>
              <a:avLst/>
              <a:gdLst>
                <a:gd name="connsiteX0" fmla="*/ 0 w 10026316"/>
                <a:gd name="connsiteY0" fmla="*/ 1890295 h 2478506"/>
                <a:gd name="connsiteX1" fmla="*/ 2679032 w 10026316"/>
                <a:gd name="connsiteY1" fmla="*/ 77537 h 2478506"/>
                <a:gd name="connsiteX2" fmla="*/ 5919537 w 10026316"/>
                <a:gd name="connsiteY2" fmla="*/ 2355516 h 2478506"/>
                <a:gd name="connsiteX3" fmla="*/ 10026316 w 10026316"/>
                <a:gd name="connsiteY3" fmla="*/ 815474 h 2478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26316" h="2478506">
                  <a:moveTo>
                    <a:pt x="0" y="1890295"/>
                  </a:moveTo>
                  <a:cubicBezTo>
                    <a:pt x="846221" y="945147"/>
                    <a:pt x="1692443" y="0"/>
                    <a:pt x="2679032" y="77537"/>
                  </a:cubicBezTo>
                  <a:cubicBezTo>
                    <a:pt x="3665621" y="155074"/>
                    <a:pt x="4694990" y="2232527"/>
                    <a:pt x="5919537" y="2355516"/>
                  </a:cubicBezTo>
                  <a:cubicBezTo>
                    <a:pt x="7144084" y="2478506"/>
                    <a:pt x="9480884" y="1497264"/>
                    <a:pt x="10026316" y="815474"/>
                  </a:cubicBezTo>
                </a:path>
              </a:pathLst>
            </a:custGeom>
            <a:ln w="57150"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олилиния 32"/>
            <p:cNvSpPr/>
            <p:nvPr userDrawn="1"/>
          </p:nvSpPr>
          <p:spPr>
            <a:xfrm>
              <a:off x="-571536" y="2071678"/>
              <a:ext cx="10026316" cy="2478506"/>
            </a:xfrm>
            <a:custGeom>
              <a:avLst/>
              <a:gdLst>
                <a:gd name="connsiteX0" fmla="*/ 0 w 10026316"/>
                <a:gd name="connsiteY0" fmla="*/ 1890295 h 2478506"/>
                <a:gd name="connsiteX1" fmla="*/ 2679032 w 10026316"/>
                <a:gd name="connsiteY1" fmla="*/ 77537 h 2478506"/>
                <a:gd name="connsiteX2" fmla="*/ 5919537 w 10026316"/>
                <a:gd name="connsiteY2" fmla="*/ 2355516 h 2478506"/>
                <a:gd name="connsiteX3" fmla="*/ 10026316 w 10026316"/>
                <a:gd name="connsiteY3" fmla="*/ 815474 h 2478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26316" h="2478506">
                  <a:moveTo>
                    <a:pt x="0" y="1890295"/>
                  </a:moveTo>
                  <a:cubicBezTo>
                    <a:pt x="846221" y="945147"/>
                    <a:pt x="1692443" y="0"/>
                    <a:pt x="2679032" y="77537"/>
                  </a:cubicBezTo>
                  <a:cubicBezTo>
                    <a:pt x="3665621" y="155074"/>
                    <a:pt x="4694990" y="2232527"/>
                    <a:pt x="5919537" y="2355516"/>
                  </a:cubicBezTo>
                  <a:cubicBezTo>
                    <a:pt x="7144084" y="2478506"/>
                    <a:pt x="9480884" y="1497264"/>
                    <a:pt x="10026316" y="815474"/>
                  </a:cubicBezTo>
                </a:path>
              </a:pathLst>
            </a:custGeom>
            <a:ln w="57150"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43F5-94BE-49EA-9A6D-F206B4C1E22F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67F15-D217-4483-8FC3-B1E83A27DE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43F5-94BE-49EA-9A6D-F206B4C1E22F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67F15-D217-4483-8FC3-B1E83A27DE17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-3643370" y="2643182"/>
            <a:ext cx="15073418" cy="3511217"/>
            <a:chOff x="-3643370" y="2643182"/>
            <a:chExt cx="15073418" cy="3511217"/>
          </a:xfrm>
        </p:grpSpPr>
        <p:grpSp>
          <p:nvGrpSpPr>
            <p:cNvPr id="8" name="Группа 21"/>
            <p:cNvGrpSpPr/>
            <p:nvPr userDrawn="1"/>
          </p:nvGrpSpPr>
          <p:grpSpPr>
            <a:xfrm>
              <a:off x="-3643370" y="2643182"/>
              <a:ext cx="14573352" cy="3077819"/>
              <a:chOff x="-32005" y="4028267"/>
              <a:chExt cx="12466340" cy="3077819"/>
            </a:xfrm>
          </p:grpSpPr>
          <p:sp>
            <p:nvSpPr>
              <p:cNvPr id="13" name="Полилиния 12"/>
              <p:cNvSpPr/>
              <p:nvPr userDrawn="1"/>
            </p:nvSpPr>
            <p:spPr>
              <a:xfrm rot="376184">
                <a:off x="-32005" y="4028267"/>
                <a:ext cx="11094740" cy="1706219"/>
              </a:xfrm>
              <a:custGeom>
                <a:avLst/>
                <a:gdLst>
                  <a:gd name="connsiteX0" fmla="*/ 76200 w 10426700"/>
                  <a:gd name="connsiteY0" fmla="*/ 2252133 h 3892550"/>
                  <a:gd name="connsiteX1" fmla="*/ 2565400 w 10426700"/>
                  <a:gd name="connsiteY1" fmla="*/ 143933 h 3892550"/>
                  <a:gd name="connsiteX2" fmla="*/ 5651500 w 10426700"/>
                  <a:gd name="connsiteY2" fmla="*/ 3115733 h 3892550"/>
                  <a:gd name="connsiteX3" fmla="*/ 9677400 w 10426700"/>
                  <a:gd name="connsiteY3" fmla="*/ 1731433 h 3892550"/>
                  <a:gd name="connsiteX4" fmla="*/ 10147300 w 10426700"/>
                  <a:gd name="connsiteY4" fmla="*/ 3776133 h 3892550"/>
                  <a:gd name="connsiteX5" fmla="*/ 9740900 w 10426700"/>
                  <a:gd name="connsiteY5" fmla="*/ 2429933 h 3892550"/>
                  <a:gd name="connsiteX6" fmla="*/ 6883400 w 10426700"/>
                  <a:gd name="connsiteY6" fmla="*/ 3052233 h 3892550"/>
                  <a:gd name="connsiteX7" fmla="*/ 2463800 w 10426700"/>
                  <a:gd name="connsiteY7" fmla="*/ 766233 h 3892550"/>
                  <a:gd name="connsiteX8" fmla="*/ 0 w 10426700"/>
                  <a:gd name="connsiteY8" fmla="*/ 2341033 h 3892550"/>
                  <a:gd name="connsiteX0" fmla="*/ 76200 w 10499203"/>
                  <a:gd name="connsiteY0" fmla="*/ 2252133 h 3892550"/>
                  <a:gd name="connsiteX1" fmla="*/ 2565400 w 10499203"/>
                  <a:gd name="connsiteY1" fmla="*/ 143933 h 3892550"/>
                  <a:gd name="connsiteX2" fmla="*/ 5651500 w 10499203"/>
                  <a:gd name="connsiteY2" fmla="*/ 3115733 h 3892550"/>
                  <a:gd name="connsiteX3" fmla="*/ 9677400 w 10499203"/>
                  <a:gd name="connsiteY3" fmla="*/ 1731433 h 3892550"/>
                  <a:gd name="connsiteX4" fmla="*/ 10147300 w 10499203"/>
                  <a:gd name="connsiteY4" fmla="*/ 3776133 h 3892550"/>
                  <a:gd name="connsiteX5" fmla="*/ 9740900 w 10499203"/>
                  <a:gd name="connsiteY5" fmla="*/ 2429933 h 3892550"/>
                  <a:gd name="connsiteX6" fmla="*/ 5597484 w 10499203"/>
                  <a:gd name="connsiteY6" fmla="*/ 3266523 h 3892550"/>
                  <a:gd name="connsiteX7" fmla="*/ 2463800 w 10499203"/>
                  <a:gd name="connsiteY7" fmla="*/ 766233 h 3892550"/>
                  <a:gd name="connsiteX8" fmla="*/ 0 w 10499203"/>
                  <a:gd name="connsiteY8" fmla="*/ 2341033 h 3892550"/>
                  <a:gd name="connsiteX0" fmla="*/ 76200 w 10711020"/>
                  <a:gd name="connsiteY0" fmla="*/ 2252133 h 3892550"/>
                  <a:gd name="connsiteX1" fmla="*/ 2565400 w 10711020"/>
                  <a:gd name="connsiteY1" fmla="*/ 143933 h 3892550"/>
                  <a:gd name="connsiteX2" fmla="*/ 5651500 w 10711020"/>
                  <a:gd name="connsiteY2" fmla="*/ 3115733 h 3892550"/>
                  <a:gd name="connsiteX3" fmla="*/ 9677400 w 10711020"/>
                  <a:gd name="connsiteY3" fmla="*/ 1731433 h 3892550"/>
                  <a:gd name="connsiteX4" fmla="*/ 10147300 w 10711020"/>
                  <a:gd name="connsiteY4" fmla="*/ 3776133 h 3892550"/>
                  <a:gd name="connsiteX5" fmla="*/ 9740900 w 10711020"/>
                  <a:gd name="connsiteY5" fmla="*/ 2429933 h 3892550"/>
                  <a:gd name="connsiteX6" fmla="*/ 10020451 w 10711020"/>
                  <a:gd name="connsiteY6" fmla="*/ 1922223 h 3892550"/>
                  <a:gd name="connsiteX7" fmla="*/ 5597484 w 10711020"/>
                  <a:gd name="connsiteY7" fmla="*/ 3266523 h 3892550"/>
                  <a:gd name="connsiteX8" fmla="*/ 2463800 w 10711020"/>
                  <a:gd name="connsiteY8" fmla="*/ 766233 h 3892550"/>
                  <a:gd name="connsiteX9" fmla="*/ 0 w 10711020"/>
                  <a:gd name="connsiteY9" fmla="*/ 2341033 h 3892550"/>
                  <a:gd name="connsiteX0" fmla="*/ 76200 w 10711020"/>
                  <a:gd name="connsiteY0" fmla="*/ 2252133 h 3822101"/>
                  <a:gd name="connsiteX1" fmla="*/ 2565400 w 10711020"/>
                  <a:gd name="connsiteY1" fmla="*/ 143933 h 3822101"/>
                  <a:gd name="connsiteX2" fmla="*/ 5651500 w 10711020"/>
                  <a:gd name="connsiteY2" fmla="*/ 3115733 h 3822101"/>
                  <a:gd name="connsiteX3" fmla="*/ 9677400 w 10711020"/>
                  <a:gd name="connsiteY3" fmla="*/ 1731433 h 3822101"/>
                  <a:gd name="connsiteX4" fmla="*/ 10147300 w 10711020"/>
                  <a:gd name="connsiteY4" fmla="*/ 3776133 h 3822101"/>
                  <a:gd name="connsiteX5" fmla="*/ 10509900 w 10711020"/>
                  <a:gd name="connsiteY5" fmla="*/ 1455622 h 3822101"/>
                  <a:gd name="connsiteX6" fmla="*/ 9740900 w 10711020"/>
                  <a:gd name="connsiteY6" fmla="*/ 2429933 h 3822101"/>
                  <a:gd name="connsiteX7" fmla="*/ 10020451 w 10711020"/>
                  <a:gd name="connsiteY7" fmla="*/ 1922223 h 3822101"/>
                  <a:gd name="connsiteX8" fmla="*/ 5597484 w 10711020"/>
                  <a:gd name="connsiteY8" fmla="*/ 3266523 h 3822101"/>
                  <a:gd name="connsiteX9" fmla="*/ 2463800 w 10711020"/>
                  <a:gd name="connsiteY9" fmla="*/ 766233 h 3822101"/>
                  <a:gd name="connsiteX10" fmla="*/ 0 w 10711020"/>
                  <a:gd name="connsiteY10" fmla="*/ 2341033 h 3822101"/>
                  <a:gd name="connsiteX0" fmla="*/ 76200 w 10818172"/>
                  <a:gd name="connsiteY0" fmla="*/ 2252133 h 3822101"/>
                  <a:gd name="connsiteX1" fmla="*/ 2565400 w 10818172"/>
                  <a:gd name="connsiteY1" fmla="*/ 143933 h 3822101"/>
                  <a:gd name="connsiteX2" fmla="*/ 5651500 w 10818172"/>
                  <a:gd name="connsiteY2" fmla="*/ 3115733 h 3822101"/>
                  <a:gd name="connsiteX3" fmla="*/ 9677400 w 10818172"/>
                  <a:gd name="connsiteY3" fmla="*/ 1731433 h 3822101"/>
                  <a:gd name="connsiteX4" fmla="*/ 10147300 w 10818172"/>
                  <a:gd name="connsiteY4" fmla="*/ 3776133 h 3822101"/>
                  <a:gd name="connsiteX5" fmla="*/ 10509900 w 10818172"/>
                  <a:gd name="connsiteY5" fmla="*/ 1455622 h 3822101"/>
                  <a:gd name="connsiteX6" fmla="*/ 10383810 w 10818172"/>
                  <a:gd name="connsiteY6" fmla="*/ 858273 h 3822101"/>
                  <a:gd name="connsiteX7" fmla="*/ 10020451 w 10818172"/>
                  <a:gd name="connsiteY7" fmla="*/ 1922223 h 3822101"/>
                  <a:gd name="connsiteX8" fmla="*/ 5597484 w 10818172"/>
                  <a:gd name="connsiteY8" fmla="*/ 3266523 h 3822101"/>
                  <a:gd name="connsiteX9" fmla="*/ 2463800 w 10818172"/>
                  <a:gd name="connsiteY9" fmla="*/ 766233 h 3822101"/>
                  <a:gd name="connsiteX10" fmla="*/ 0 w 10818172"/>
                  <a:gd name="connsiteY10" fmla="*/ 2341033 h 3822101"/>
                  <a:gd name="connsiteX0" fmla="*/ 76200 w 10818172"/>
                  <a:gd name="connsiteY0" fmla="*/ 2252133 h 4141477"/>
                  <a:gd name="connsiteX1" fmla="*/ 2565400 w 10818172"/>
                  <a:gd name="connsiteY1" fmla="*/ 143933 h 4141477"/>
                  <a:gd name="connsiteX2" fmla="*/ 5651500 w 10818172"/>
                  <a:gd name="connsiteY2" fmla="*/ 3115733 h 4141477"/>
                  <a:gd name="connsiteX3" fmla="*/ 9677400 w 10818172"/>
                  <a:gd name="connsiteY3" fmla="*/ 1731433 h 4141477"/>
                  <a:gd name="connsiteX4" fmla="*/ 10147300 w 10818172"/>
                  <a:gd name="connsiteY4" fmla="*/ 3776133 h 4141477"/>
                  <a:gd name="connsiteX5" fmla="*/ 10152742 w 10818172"/>
                  <a:gd name="connsiteY5" fmla="*/ 3754725 h 4141477"/>
                  <a:gd name="connsiteX6" fmla="*/ 10509900 w 10818172"/>
                  <a:gd name="connsiteY6" fmla="*/ 1455622 h 4141477"/>
                  <a:gd name="connsiteX7" fmla="*/ 10383810 w 10818172"/>
                  <a:gd name="connsiteY7" fmla="*/ 858273 h 4141477"/>
                  <a:gd name="connsiteX8" fmla="*/ 10020451 w 10818172"/>
                  <a:gd name="connsiteY8" fmla="*/ 1922223 h 4141477"/>
                  <a:gd name="connsiteX9" fmla="*/ 5597484 w 10818172"/>
                  <a:gd name="connsiteY9" fmla="*/ 3266523 h 4141477"/>
                  <a:gd name="connsiteX10" fmla="*/ 2463800 w 10818172"/>
                  <a:gd name="connsiteY10" fmla="*/ 766233 h 4141477"/>
                  <a:gd name="connsiteX11" fmla="*/ 0 w 10818172"/>
                  <a:gd name="connsiteY11" fmla="*/ 2341033 h 4141477"/>
                  <a:gd name="connsiteX0" fmla="*/ 76200 w 10818172"/>
                  <a:gd name="connsiteY0" fmla="*/ 2252133 h 4113348"/>
                  <a:gd name="connsiteX1" fmla="*/ 2565400 w 10818172"/>
                  <a:gd name="connsiteY1" fmla="*/ 143933 h 4113348"/>
                  <a:gd name="connsiteX2" fmla="*/ 5651500 w 10818172"/>
                  <a:gd name="connsiteY2" fmla="*/ 3115733 h 4113348"/>
                  <a:gd name="connsiteX3" fmla="*/ 9677400 w 10818172"/>
                  <a:gd name="connsiteY3" fmla="*/ 1731433 h 4113348"/>
                  <a:gd name="connsiteX4" fmla="*/ 10147300 w 10818172"/>
                  <a:gd name="connsiteY4" fmla="*/ 3776133 h 4113348"/>
                  <a:gd name="connsiteX5" fmla="*/ 10152742 w 10818172"/>
                  <a:gd name="connsiteY5" fmla="*/ 3754725 h 4113348"/>
                  <a:gd name="connsiteX6" fmla="*/ 10152742 w 10818172"/>
                  <a:gd name="connsiteY6" fmla="*/ 2111627 h 4113348"/>
                  <a:gd name="connsiteX7" fmla="*/ 10509900 w 10818172"/>
                  <a:gd name="connsiteY7" fmla="*/ 1455622 h 4113348"/>
                  <a:gd name="connsiteX8" fmla="*/ 10383810 w 10818172"/>
                  <a:gd name="connsiteY8" fmla="*/ 858273 h 4113348"/>
                  <a:gd name="connsiteX9" fmla="*/ 10020451 w 10818172"/>
                  <a:gd name="connsiteY9" fmla="*/ 1922223 h 4113348"/>
                  <a:gd name="connsiteX10" fmla="*/ 5597484 w 10818172"/>
                  <a:gd name="connsiteY10" fmla="*/ 3266523 h 4113348"/>
                  <a:gd name="connsiteX11" fmla="*/ 2463800 w 10818172"/>
                  <a:gd name="connsiteY11" fmla="*/ 766233 h 4113348"/>
                  <a:gd name="connsiteX12" fmla="*/ 0 w 10818172"/>
                  <a:gd name="connsiteY12" fmla="*/ 2341033 h 4113348"/>
                  <a:gd name="connsiteX0" fmla="*/ 76200 w 10818172"/>
                  <a:gd name="connsiteY0" fmla="*/ 2252133 h 3839499"/>
                  <a:gd name="connsiteX1" fmla="*/ 2565400 w 10818172"/>
                  <a:gd name="connsiteY1" fmla="*/ 143933 h 3839499"/>
                  <a:gd name="connsiteX2" fmla="*/ 5651500 w 10818172"/>
                  <a:gd name="connsiteY2" fmla="*/ 3115733 h 3839499"/>
                  <a:gd name="connsiteX3" fmla="*/ 9677400 w 10818172"/>
                  <a:gd name="connsiteY3" fmla="*/ 1731433 h 3839499"/>
                  <a:gd name="connsiteX4" fmla="*/ 10147300 w 10818172"/>
                  <a:gd name="connsiteY4" fmla="*/ 3776133 h 3839499"/>
                  <a:gd name="connsiteX5" fmla="*/ 10152742 w 10818172"/>
                  <a:gd name="connsiteY5" fmla="*/ 2111627 h 3839499"/>
                  <a:gd name="connsiteX6" fmla="*/ 10509900 w 10818172"/>
                  <a:gd name="connsiteY6" fmla="*/ 1455622 h 3839499"/>
                  <a:gd name="connsiteX7" fmla="*/ 10383810 w 10818172"/>
                  <a:gd name="connsiteY7" fmla="*/ 858273 h 3839499"/>
                  <a:gd name="connsiteX8" fmla="*/ 10020451 w 10818172"/>
                  <a:gd name="connsiteY8" fmla="*/ 1922223 h 3839499"/>
                  <a:gd name="connsiteX9" fmla="*/ 5597484 w 10818172"/>
                  <a:gd name="connsiteY9" fmla="*/ 3266523 h 3839499"/>
                  <a:gd name="connsiteX10" fmla="*/ 2463800 w 10818172"/>
                  <a:gd name="connsiteY10" fmla="*/ 766233 h 3839499"/>
                  <a:gd name="connsiteX11" fmla="*/ 0 w 10818172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152742 w 10839187"/>
                  <a:gd name="connsiteY6" fmla="*/ 2082681 h 3839499"/>
                  <a:gd name="connsiteX7" fmla="*/ 10509900 w 10839187"/>
                  <a:gd name="connsiteY7" fmla="*/ 1455622 h 3839499"/>
                  <a:gd name="connsiteX8" fmla="*/ 10020451 w 10839187"/>
                  <a:gd name="connsiteY8" fmla="*/ 1922223 h 3839499"/>
                  <a:gd name="connsiteX9" fmla="*/ 5597484 w 10839187"/>
                  <a:gd name="connsiteY9" fmla="*/ 3266523 h 3839499"/>
                  <a:gd name="connsiteX10" fmla="*/ 2463800 w 10839187"/>
                  <a:gd name="connsiteY10" fmla="*/ 766233 h 3839499"/>
                  <a:gd name="connsiteX11" fmla="*/ 0 w 10839187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779661"/>
                  <a:gd name="connsiteY0" fmla="*/ 2252133 h 3459188"/>
                  <a:gd name="connsiteX1" fmla="*/ 2565400 w 10779661"/>
                  <a:gd name="connsiteY1" fmla="*/ 143933 h 3459188"/>
                  <a:gd name="connsiteX2" fmla="*/ 5651500 w 10779661"/>
                  <a:gd name="connsiteY2" fmla="*/ 3115733 h 3459188"/>
                  <a:gd name="connsiteX3" fmla="*/ 9677400 w 10779661"/>
                  <a:gd name="connsiteY3" fmla="*/ 1731433 h 3459188"/>
                  <a:gd name="connsiteX4" fmla="*/ 10152742 w 10779661"/>
                  <a:gd name="connsiteY4" fmla="*/ 2111627 h 3459188"/>
                  <a:gd name="connsiteX5" fmla="*/ 10020451 w 10779661"/>
                  <a:gd name="connsiteY5" fmla="*/ 1922223 h 3459188"/>
                  <a:gd name="connsiteX6" fmla="*/ 5597484 w 10779661"/>
                  <a:gd name="connsiteY6" fmla="*/ 3266523 h 3459188"/>
                  <a:gd name="connsiteX7" fmla="*/ 2463800 w 10779661"/>
                  <a:gd name="connsiteY7" fmla="*/ 766233 h 3459188"/>
                  <a:gd name="connsiteX8" fmla="*/ 0 w 10779661"/>
                  <a:gd name="connsiteY8" fmla="*/ 2341033 h 3459188"/>
                  <a:gd name="connsiteX0" fmla="*/ 76200 w 10152742"/>
                  <a:gd name="connsiteY0" fmla="*/ 2252133 h 3490755"/>
                  <a:gd name="connsiteX1" fmla="*/ 2565400 w 10152742"/>
                  <a:gd name="connsiteY1" fmla="*/ 143933 h 3490755"/>
                  <a:gd name="connsiteX2" fmla="*/ 5651500 w 10152742"/>
                  <a:gd name="connsiteY2" fmla="*/ 3115733 h 3490755"/>
                  <a:gd name="connsiteX3" fmla="*/ 9677400 w 10152742"/>
                  <a:gd name="connsiteY3" fmla="*/ 1731433 h 3490755"/>
                  <a:gd name="connsiteX4" fmla="*/ 10152742 w 10152742"/>
                  <a:gd name="connsiteY4" fmla="*/ 2111627 h 3490755"/>
                  <a:gd name="connsiteX5" fmla="*/ 5597484 w 10152742"/>
                  <a:gd name="connsiteY5" fmla="*/ 3266523 h 3490755"/>
                  <a:gd name="connsiteX6" fmla="*/ 2463800 w 10152742"/>
                  <a:gd name="connsiteY6" fmla="*/ 766233 h 3490755"/>
                  <a:gd name="connsiteX7" fmla="*/ 0 w 10152742"/>
                  <a:gd name="connsiteY7" fmla="*/ 2341033 h 3490755"/>
                  <a:gd name="connsiteX0" fmla="*/ 76200 w 9677400"/>
                  <a:gd name="connsiteY0" fmla="*/ 2252133 h 3526470"/>
                  <a:gd name="connsiteX1" fmla="*/ 2565400 w 9677400"/>
                  <a:gd name="connsiteY1" fmla="*/ 143933 h 3526470"/>
                  <a:gd name="connsiteX2" fmla="*/ 5651500 w 9677400"/>
                  <a:gd name="connsiteY2" fmla="*/ 3115733 h 3526470"/>
                  <a:gd name="connsiteX3" fmla="*/ 9677400 w 9677400"/>
                  <a:gd name="connsiteY3" fmla="*/ 1731433 h 3526470"/>
                  <a:gd name="connsiteX4" fmla="*/ 9652644 w 9677400"/>
                  <a:gd name="connsiteY4" fmla="*/ 2325917 h 3526470"/>
                  <a:gd name="connsiteX5" fmla="*/ 5597484 w 9677400"/>
                  <a:gd name="connsiteY5" fmla="*/ 3266523 h 3526470"/>
                  <a:gd name="connsiteX6" fmla="*/ 2463800 w 9677400"/>
                  <a:gd name="connsiteY6" fmla="*/ 766233 h 3526470"/>
                  <a:gd name="connsiteX7" fmla="*/ 0 w 9677400"/>
                  <a:gd name="connsiteY7" fmla="*/ 2341033 h 3526470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4824196 h 6098533"/>
                  <a:gd name="connsiteX1" fmla="*/ 3931596 w 9677400"/>
                  <a:gd name="connsiteY1" fmla="*/ 2500290 h 6098533"/>
                  <a:gd name="connsiteX2" fmla="*/ 7229562 w 9677400"/>
                  <a:gd name="connsiteY2" fmla="*/ 531251 h 6098533"/>
                  <a:gd name="connsiteX3" fmla="*/ 5651500 w 9677400"/>
                  <a:gd name="connsiteY3" fmla="*/ 5687796 h 6098533"/>
                  <a:gd name="connsiteX4" fmla="*/ 9677400 w 9677400"/>
                  <a:gd name="connsiteY4" fmla="*/ 4303496 h 6098533"/>
                  <a:gd name="connsiteX5" fmla="*/ 9652644 w 9677400"/>
                  <a:gd name="connsiteY5" fmla="*/ 4897980 h 6098533"/>
                  <a:gd name="connsiteX6" fmla="*/ 5597484 w 9677400"/>
                  <a:gd name="connsiteY6" fmla="*/ 5838586 h 6098533"/>
                  <a:gd name="connsiteX7" fmla="*/ 2463800 w 9677400"/>
                  <a:gd name="connsiteY7" fmla="*/ 3338296 h 6098533"/>
                  <a:gd name="connsiteX8" fmla="*/ 0 w 9677400"/>
                  <a:gd name="connsiteY8" fmla="*/ 4913096 h 6098533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10" fmla="*/ 334004 w 9935204"/>
                  <a:gd name="connsiteY10" fmla="*/ 4824196 h 8596998"/>
                  <a:gd name="connsiteX0" fmla="*/ 1278300 w 10879500"/>
                  <a:gd name="connsiteY0" fmla="*/ 4824196 h 8939027"/>
                  <a:gd name="connsiteX1" fmla="*/ 5133696 w 10879500"/>
                  <a:gd name="connsiteY1" fmla="*/ 2500290 h 8939027"/>
                  <a:gd name="connsiteX2" fmla="*/ 8431662 w 10879500"/>
                  <a:gd name="connsiteY2" fmla="*/ 531251 h 8939027"/>
                  <a:gd name="connsiteX3" fmla="*/ 1207306 w 10879500"/>
                  <a:gd name="connsiteY3" fmla="*/ 7737574 h 8939027"/>
                  <a:gd name="connsiteX4" fmla="*/ 1187824 w 10879500"/>
                  <a:gd name="connsiteY4" fmla="*/ 7739971 h 8939027"/>
                  <a:gd name="connsiteX5" fmla="*/ 6853600 w 10879500"/>
                  <a:gd name="connsiteY5" fmla="*/ 5687796 h 8939027"/>
                  <a:gd name="connsiteX6" fmla="*/ 10879500 w 10879500"/>
                  <a:gd name="connsiteY6" fmla="*/ 4303496 h 8939027"/>
                  <a:gd name="connsiteX7" fmla="*/ 10854744 w 10879500"/>
                  <a:gd name="connsiteY7" fmla="*/ 4897980 h 8939027"/>
                  <a:gd name="connsiteX8" fmla="*/ 6799584 w 10879500"/>
                  <a:gd name="connsiteY8" fmla="*/ 5838586 h 8939027"/>
                  <a:gd name="connsiteX9" fmla="*/ 3665900 w 10879500"/>
                  <a:gd name="connsiteY9" fmla="*/ 3338296 h 8939027"/>
                  <a:gd name="connsiteX10" fmla="*/ 1202100 w 10879500"/>
                  <a:gd name="connsiteY10" fmla="*/ 4913096 h 8939027"/>
                  <a:gd name="connsiteX11" fmla="*/ 1278300 w 10879500"/>
                  <a:gd name="connsiteY11" fmla="*/ 4824196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6896326 w 10879500"/>
                  <a:gd name="connsiteY10" fmla="*/ 5681397 h 893902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6893212 w 10876386"/>
                  <a:gd name="connsiteY11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13" fmla="*/ 6850486 w 10876386"/>
                  <a:gd name="connsiteY13" fmla="*/ 5687796 h 8941387"/>
                  <a:gd name="connsiteX0" fmla="*/ 6850486 w 10876386"/>
                  <a:gd name="connsiteY0" fmla="*/ 3331439 h 6585030"/>
                  <a:gd name="connsiteX1" fmla="*/ 10876386 w 10876386"/>
                  <a:gd name="connsiteY1" fmla="*/ 1947139 h 6585030"/>
                  <a:gd name="connsiteX2" fmla="*/ 10851630 w 10876386"/>
                  <a:gd name="connsiteY2" fmla="*/ 2541623 h 6585030"/>
                  <a:gd name="connsiteX3" fmla="*/ 6796470 w 10876386"/>
                  <a:gd name="connsiteY3" fmla="*/ 3482229 h 6585030"/>
                  <a:gd name="connsiteX4" fmla="*/ 3662786 w 10876386"/>
                  <a:gd name="connsiteY4" fmla="*/ 981939 h 6585030"/>
                  <a:gd name="connsiteX5" fmla="*/ 1198986 w 10876386"/>
                  <a:gd name="connsiteY5" fmla="*/ 2556739 h 6585030"/>
                  <a:gd name="connsiteX6" fmla="*/ 1275186 w 10876386"/>
                  <a:gd name="connsiteY6" fmla="*/ 2467839 h 6585030"/>
                  <a:gd name="connsiteX7" fmla="*/ 5130582 w 10876386"/>
                  <a:gd name="connsiteY7" fmla="*/ 143933 h 6585030"/>
                  <a:gd name="connsiteX8" fmla="*/ 1204192 w 10876386"/>
                  <a:gd name="connsiteY8" fmla="*/ 5381217 h 6585030"/>
                  <a:gd name="connsiteX9" fmla="*/ 1203393 w 10876386"/>
                  <a:gd name="connsiteY9" fmla="*/ 5397772 h 6585030"/>
                  <a:gd name="connsiteX10" fmla="*/ 1203393 w 10876386"/>
                  <a:gd name="connsiteY10" fmla="*/ 5369456 h 6585030"/>
                  <a:gd name="connsiteX11" fmla="*/ 6893212 w 10876386"/>
                  <a:gd name="connsiteY11" fmla="*/ 3325040 h 6585030"/>
                  <a:gd name="connsiteX12" fmla="*/ 6850486 w 10876386"/>
                  <a:gd name="connsiteY12" fmla="*/ 3331439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6893212 w 10876386"/>
                  <a:gd name="connsiteY11" fmla="*/ 3325040 h 6585030"/>
                  <a:gd name="connsiteX0" fmla="*/ 5694226 w 9677400"/>
                  <a:gd name="connsiteY0" fmla="*/ 3325040 h 5911401"/>
                  <a:gd name="connsiteX1" fmla="*/ 5651500 w 9677400"/>
                  <a:gd name="connsiteY1" fmla="*/ 3331439 h 5911401"/>
                  <a:gd name="connsiteX2" fmla="*/ 9677400 w 9677400"/>
                  <a:gd name="connsiteY2" fmla="*/ 1947139 h 5911401"/>
                  <a:gd name="connsiteX3" fmla="*/ 9652644 w 9677400"/>
                  <a:gd name="connsiteY3" fmla="*/ 2541623 h 5911401"/>
                  <a:gd name="connsiteX4" fmla="*/ 5597484 w 9677400"/>
                  <a:gd name="connsiteY4" fmla="*/ 3482229 h 5911401"/>
                  <a:gd name="connsiteX5" fmla="*/ 2463800 w 9677400"/>
                  <a:gd name="connsiteY5" fmla="*/ 981939 h 5911401"/>
                  <a:gd name="connsiteX6" fmla="*/ 0 w 9677400"/>
                  <a:gd name="connsiteY6" fmla="*/ 2556739 h 5911401"/>
                  <a:gd name="connsiteX7" fmla="*/ 76200 w 9677400"/>
                  <a:gd name="connsiteY7" fmla="*/ 2467839 h 5911401"/>
                  <a:gd name="connsiteX8" fmla="*/ 3931596 w 9677400"/>
                  <a:gd name="connsiteY8" fmla="*/ 143933 h 5911401"/>
                  <a:gd name="connsiteX9" fmla="*/ 5206 w 9677400"/>
                  <a:gd name="connsiteY9" fmla="*/ 5381217 h 5911401"/>
                  <a:gd name="connsiteX10" fmla="*/ 5694226 w 9677400"/>
                  <a:gd name="connsiteY10" fmla="*/ 3325040 h 5911401"/>
                  <a:gd name="connsiteX0" fmla="*/ 5694226 w 9677400"/>
                  <a:gd name="connsiteY0" fmla="*/ 3325040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694226 w 9677400"/>
                  <a:gd name="connsiteY9" fmla="*/ 3325040 h 3742176"/>
                  <a:gd name="connsiteX0" fmla="*/ 5991233 w 9677400"/>
                  <a:gd name="connsiteY0" fmla="*/ 2843258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9677400 w 9677400"/>
                  <a:gd name="connsiteY9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426648 w 9677400"/>
                  <a:gd name="connsiteY9" fmla="*/ 2914818 h 3742176"/>
                  <a:gd name="connsiteX10" fmla="*/ 9677400 w 9677400"/>
                  <a:gd name="connsiteY10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167897 w 9677400"/>
                  <a:gd name="connsiteY9" fmla="*/ 2806462 h 3742176"/>
                  <a:gd name="connsiteX10" fmla="*/ 6426648 w 9677400"/>
                  <a:gd name="connsiteY10" fmla="*/ 2914818 h 3742176"/>
                  <a:gd name="connsiteX11" fmla="*/ 9677400 w 9677400"/>
                  <a:gd name="connsiteY11" fmla="*/ 1947139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11" fmla="*/ 5861600 w 9677400"/>
                  <a:gd name="connsiteY11" fmla="*/ 3453827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0" fmla="*/ 6167897 w 9677400"/>
                  <a:gd name="connsiteY0" fmla="*/ 2806462 h 3742176"/>
                  <a:gd name="connsiteX1" fmla="*/ 6426648 w 9677400"/>
                  <a:gd name="connsiteY1" fmla="*/ 2914818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91233 w 9677400"/>
                  <a:gd name="connsiteY8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9" fmla="*/ 6426648 w 9677400"/>
                  <a:gd name="connsiteY9" fmla="*/ 2914818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801799 w 9677400"/>
                  <a:gd name="connsiteY0" fmla="*/ 311706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801799 w 9677400"/>
                  <a:gd name="connsiteY8" fmla="*/ 3117063 h 3742176"/>
                  <a:gd name="connsiteX0" fmla="*/ 5801799 w 9677400"/>
                  <a:gd name="connsiteY0" fmla="*/ 3117063 h 3648314"/>
                  <a:gd name="connsiteX1" fmla="*/ 9677400 w 9677400"/>
                  <a:gd name="connsiteY1" fmla="*/ 1947139 h 3648314"/>
                  <a:gd name="connsiteX2" fmla="*/ 9652644 w 9677400"/>
                  <a:gd name="connsiteY2" fmla="*/ 2541623 h 3648314"/>
                  <a:gd name="connsiteX3" fmla="*/ 5755168 w 9677400"/>
                  <a:gd name="connsiteY3" fmla="*/ 3295615 h 3648314"/>
                  <a:gd name="connsiteX4" fmla="*/ 2463800 w 9677400"/>
                  <a:gd name="connsiteY4" fmla="*/ 981939 h 3648314"/>
                  <a:gd name="connsiteX5" fmla="*/ 0 w 9677400"/>
                  <a:gd name="connsiteY5" fmla="*/ 2556739 h 3648314"/>
                  <a:gd name="connsiteX6" fmla="*/ 76200 w 9677400"/>
                  <a:gd name="connsiteY6" fmla="*/ 2467839 h 3648314"/>
                  <a:gd name="connsiteX7" fmla="*/ 3931596 w 9677400"/>
                  <a:gd name="connsiteY7" fmla="*/ 143933 h 3648314"/>
                  <a:gd name="connsiteX8" fmla="*/ 5801799 w 9677400"/>
                  <a:gd name="connsiteY8" fmla="*/ 3117063 h 3648314"/>
                  <a:gd name="connsiteX0" fmla="*/ 5801799 w 9677400"/>
                  <a:gd name="connsiteY0" fmla="*/ 2639484 h 3077983"/>
                  <a:gd name="connsiteX1" fmla="*/ 9677400 w 9677400"/>
                  <a:gd name="connsiteY1" fmla="*/ 1469560 h 3077983"/>
                  <a:gd name="connsiteX2" fmla="*/ 9652644 w 9677400"/>
                  <a:gd name="connsiteY2" fmla="*/ 2064044 h 3077983"/>
                  <a:gd name="connsiteX3" fmla="*/ 5755168 w 9677400"/>
                  <a:gd name="connsiteY3" fmla="*/ 2818036 h 3077983"/>
                  <a:gd name="connsiteX4" fmla="*/ 2463800 w 9677400"/>
                  <a:gd name="connsiteY4" fmla="*/ 504360 h 3077983"/>
                  <a:gd name="connsiteX5" fmla="*/ 0 w 9677400"/>
                  <a:gd name="connsiteY5" fmla="*/ 2079160 h 3077983"/>
                  <a:gd name="connsiteX6" fmla="*/ 76200 w 9677400"/>
                  <a:gd name="connsiteY6" fmla="*/ 1990260 h 3077983"/>
                  <a:gd name="connsiteX7" fmla="*/ 2732697 w 9677400"/>
                  <a:gd name="connsiteY7" fmla="*/ 143933 h 3077983"/>
                  <a:gd name="connsiteX8" fmla="*/ 5801799 w 9677400"/>
                  <a:gd name="connsiteY8" fmla="*/ 2639484 h 3077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77400" h="3077983">
                    <a:moveTo>
                      <a:pt x="5801799" y="2639484"/>
                    </a:moveTo>
                    <a:cubicBezTo>
                      <a:pt x="6959250" y="2860422"/>
                      <a:pt x="9059411" y="1523287"/>
                      <a:pt x="9677400" y="1469560"/>
                    </a:cubicBezTo>
                    <a:lnTo>
                      <a:pt x="9652644" y="2064044"/>
                    </a:lnTo>
                    <a:cubicBezTo>
                      <a:pt x="8972658" y="2319892"/>
                      <a:pt x="6953309" y="3077983"/>
                      <a:pt x="5755168" y="2818036"/>
                    </a:cubicBezTo>
                    <a:cubicBezTo>
                      <a:pt x="4557027" y="2558089"/>
                      <a:pt x="3422995" y="627506"/>
                      <a:pt x="2463800" y="504360"/>
                    </a:cubicBezTo>
                    <a:cubicBezTo>
                      <a:pt x="1504605" y="381214"/>
                      <a:pt x="378883" y="1795527"/>
                      <a:pt x="0" y="2079160"/>
                    </a:cubicBezTo>
                    <a:lnTo>
                      <a:pt x="76200" y="1990260"/>
                    </a:lnTo>
                    <a:cubicBezTo>
                      <a:pt x="856191" y="864193"/>
                      <a:pt x="1803480" y="0"/>
                      <a:pt x="2732697" y="143933"/>
                    </a:cubicBezTo>
                    <a:cubicBezTo>
                      <a:pt x="3669035" y="286800"/>
                      <a:pt x="4644348" y="2418546"/>
                      <a:pt x="5801799" y="263948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  <a:alpha val="11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29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10800000" scaled="1"/>
                <a:tileRect/>
              </a:gradFill>
              <a:ln w="28575">
                <a:noFill/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 prst="artDeco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Полилиния 13"/>
              <p:cNvSpPr/>
              <p:nvPr userDrawn="1"/>
            </p:nvSpPr>
            <p:spPr>
              <a:xfrm rot="376184">
                <a:off x="120395" y="4180667"/>
                <a:ext cx="11094740" cy="1706219"/>
              </a:xfrm>
              <a:custGeom>
                <a:avLst/>
                <a:gdLst>
                  <a:gd name="connsiteX0" fmla="*/ 76200 w 10426700"/>
                  <a:gd name="connsiteY0" fmla="*/ 2252133 h 3892550"/>
                  <a:gd name="connsiteX1" fmla="*/ 2565400 w 10426700"/>
                  <a:gd name="connsiteY1" fmla="*/ 143933 h 3892550"/>
                  <a:gd name="connsiteX2" fmla="*/ 5651500 w 10426700"/>
                  <a:gd name="connsiteY2" fmla="*/ 3115733 h 3892550"/>
                  <a:gd name="connsiteX3" fmla="*/ 9677400 w 10426700"/>
                  <a:gd name="connsiteY3" fmla="*/ 1731433 h 3892550"/>
                  <a:gd name="connsiteX4" fmla="*/ 10147300 w 10426700"/>
                  <a:gd name="connsiteY4" fmla="*/ 3776133 h 3892550"/>
                  <a:gd name="connsiteX5" fmla="*/ 9740900 w 10426700"/>
                  <a:gd name="connsiteY5" fmla="*/ 2429933 h 3892550"/>
                  <a:gd name="connsiteX6" fmla="*/ 6883400 w 10426700"/>
                  <a:gd name="connsiteY6" fmla="*/ 3052233 h 3892550"/>
                  <a:gd name="connsiteX7" fmla="*/ 2463800 w 10426700"/>
                  <a:gd name="connsiteY7" fmla="*/ 766233 h 3892550"/>
                  <a:gd name="connsiteX8" fmla="*/ 0 w 10426700"/>
                  <a:gd name="connsiteY8" fmla="*/ 2341033 h 3892550"/>
                  <a:gd name="connsiteX0" fmla="*/ 76200 w 10499203"/>
                  <a:gd name="connsiteY0" fmla="*/ 2252133 h 3892550"/>
                  <a:gd name="connsiteX1" fmla="*/ 2565400 w 10499203"/>
                  <a:gd name="connsiteY1" fmla="*/ 143933 h 3892550"/>
                  <a:gd name="connsiteX2" fmla="*/ 5651500 w 10499203"/>
                  <a:gd name="connsiteY2" fmla="*/ 3115733 h 3892550"/>
                  <a:gd name="connsiteX3" fmla="*/ 9677400 w 10499203"/>
                  <a:gd name="connsiteY3" fmla="*/ 1731433 h 3892550"/>
                  <a:gd name="connsiteX4" fmla="*/ 10147300 w 10499203"/>
                  <a:gd name="connsiteY4" fmla="*/ 3776133 h 3892550"/>
                  <a:gd name="connsiteX5" fmla="*/ 9740900 w 10499203"/>
                  <a:gd name="connsiteY5" fmla="*/ 2429933 h 3892550"/>
                  <a:gd name="connsiteX6" fmla="*/ 5597484 w 10499203"/>
                  <a:gd name="connsiteY6" fmla="*/ 3266523 h 3892550"/>
                  <a:gd name="connsiteX7" fmla="*/ 2463800 w 10499203"/>
                  <a:gd name="connsiteY7" fmla="*/ 766233 h 3892550"/>
                  <a:gd name="connsiteX8" fmla="*/ 0 w 10499203"/>
                  <a:gd name="connsiteY8" fmla="*/ 2341033 h 3892550"/>
                  <a:gd name="connsiteX0" fmla="*/ 76200 w 10711020"/>
                  <a:gd name="connsiteY0" fmla="*/ 2252133 h 3892550"/>
                  <a:gd name="connsiteX1" fmla="*/ 2565400 w 10711020"/>
                  <a:gd name="connsiteY1" fmla="*/ 143933 h 3892550"/>
                  <a:gd name="connsiteX2" fmla="*/ 5651500 w 10711020"/>
                  <a:gd name="connsiteY2" fmla="*/ 3115733 h 3892550"/>
                  <a:gd name="connsiteX3" fmla="*/ 9677400 w 10711020"/>
                  <a:gd name="connsiteY3" fmla="*/ 1731433 h 3892550"/>
                  <a:gd name="connsiteX4" fmla="*/ 10147300 w 10711020"/>
                  <a:gd name="connsiteY4" fmla="*/ 3776133 h 3892550"/>
                  <a:gd name="connsiteX5" fmla="*/ 9740900 w 10711020"/>
                  <a:gd name="connsiteY5" fmla="*/ 2429933 h 3892550"/>
                  <a:gd name="connsiteX6" fmla="*/ 10020451 w 10711020"/>
                  <a:gd name="connsiteY6" fmla="*/ 1922223 h 3892550"/>
                  <a:gd name="connsiteX7" fmla="*/ 5597484 w 10711020"/>
                  <a:gd name="connsiteY7" fmla="*/ 3266523 h 3892550"/>
                  <a:gd name="connsiteX8" fmla="*/ 2463800 w 10711020"/>
                  <a:gd name="connsiteY8" fmla="*/ 766233 h 3892550"/>
                  <a:gd name="connsiteX9" fmla="*/ 0 w 10711020"/>
                  <a:gd name="connsiteY9" fmla="*/ 2341033 h 3892550"/>
                  <a:gd name="connsiteX0" fmla="*/ 76200 w 10711020"/>
                  <a:gd name="connsiteY0" fmla="*/ 2252133 h 3822101"/>
                  <a:gd name="connsiteX1" fmla="*/ 2565400 w 10711020"/>
                  <a:gd name="connsiteY1" fmla="*/ 143933 h 3822101"/>
                  <a:gd name="connsiteX2" fmla="*/ 5651500 w 10711020"/>
                  <a:gd name="connsiteY2" fmla="*/ 3115733 h 3822101"/>
                  <a:gd name="connsiteX3" fmla="*/ 9677400 w 10711020"/>
                  <a:gd name="connsiteY3" fmla="*/ 1731433 h 3822101"/>
                  <a:gd name="connsiteX4" fmla="*/ 10147300 w 10711020"/>
                  <a:gd name="connsiteY4" fmla="*/ 3776133 h 3822101"/>
                  <a:gd name="connsiteX5" fmla="*/ 10509900 w 10711020"/>
                  <a:gd name="connsiteY5" fmla="*/ 1455622 h 3822101"/>
                  <a:gd name="connsiteX6" fmla="*/ 9740900 w 10711020"/>
                  <a:gd name="connsiteY6" fmla="*/ 2429933 h 3822101"/>
                  <a:gd name="connsiteX7" fmla="*/ 10020451 w 10711020"/>
                  <a:gd name="connsiteY7" fmla="*/ 1922223 h 3822101"/>
                  <a:gd name="connsiteX8" fmla="*/ 5597484 w 10711020"/>
                  <a:gd name="connsiteY8" fmla="*/ 3266523 h 3822101"/>
                  <a:gd name="connsiteX9" fmla="*/ 2463800 w 10711020"/>
                  <a:gd name="connsiteY9" fmla="*/ 766233 h 3822101"/>
                  <a:gd name="connsiteX10" fmla="*/ 0 w 10711020"/>
                  <a:gd name="connsiteY10" fmla="*/ 2341033 h 3822101"/>
                  <a:gd name="connsiteX0" fmla="*/ 76200 w 10818172"/>
                  <a:gd name="connsiteY0" fmla="*/ 2252133 h 3822101"/>
                  <a:gd name="connsiteX1" fmla="*/ 2565400 w 10818172"/>
                  <a:gd name="connsiteY1" fmla="*/ 143933 h 3822101"/>
                  <a:gd name="connsiteX2" fmla="*/ 5651500 w 10818172"/>
                  <a:gd name="connsiteY2" fmla="*/ 3115733 h 3822101"/>
                  <a:gd name="connsiteX3" fmla="*/ 9677400 w 10818172"/>
                  <a:gd name="connsiteY3" fmla="*/ 1731433 h 3822101"/>
                  <a:gd name="connsiteX4" fmla="*/ 10147300 w 10818172"/>
                  <a:gd name="connsiteY4" fmla="*/ 3776133 h 3822101"/>
                  <a:gd name="connsiteX5" fmla="*/ 10509900 w 10818172"/>
                  <a:gd name="connsiteY5" fmla="*/ 1455622 h 3822101"/>
                  <a:gd name="connsiteX6" fmla="*/ 10383810 w 10818172"/>
                  <a:gd name="connsiteY6" fmla="*/ 858273 h 3822101"/>
                  <a:gd name="connsiteX7" fmla="*/ 10020451 w 10818172"/>
                  <a:gd name="connsiteY7" fmla="*/ 1922223 h 3822101"/>
                  <a:gd name="connsiteX8" fmla="*/ 5597484 w 10818172"/>
                  <a:gd name="connsiteY8" fmla="*/ 3266523 h 3822101"/>
                  <a:gd name="connsiteX9" fmla="*/ 2463800 w 10818172"/>
                  <a:gd name="connsiteY9" fmla="*/ 766233 h 3822101"/>
                  <a:gd name="connsiteX10" fmla="*/ 0 w 10818172"/>
                  <a:gd name="connsiteY10" fmla="*/ 2341033 h 3822101"/>
                  <a:gd name="connsiteX0" fmla="*/ 76200 w 10818172"/>
                  <a:gd name="connsiteY0" fmla="*/ 2252133 h 4141477"/>
                  <a:gd name="connsiteX1" fmla="*/ 2565400 w 10818172"/>
                  <a:gd name="connsiteY1" fmla="*/ 143933 h 4141477"/>
                  <a:gd name="connsiteX2" fmla="*/ 5651500 w 10818172"/>
                  <a:gd name="connsiteY2" fmla="*/ 3115733 h 4141477"/>
                  <a:gd name="connsiteX3" fmla="*/ 9677400 w 10818172"/>
                  <a:gd name="connsiteY3" fmla="*/ 1731433 h 4141477"/>
                  <a:gd name="connsiteX4" fmla="*/ 10147300 w 10818172"/>
                  <a:gd name="connsiteY4" fmla="*/ 3776133 h 4141477"/>
                  <a:gd name="connsiteX5" fmla="*/ 10152742 w 10818172"/>
                  <a:gd name="connsiteY5" fmla="*/ 3754725 h 4141477"/>
                  <a:gd name="connsiteX6" fmla="*/ 10509900 w 10818172"/>
                  <a:gd name="connsiteY6" fmla="*/ 1455622 h 4141477"/>
                  <a:gd name="connsiteX7" fmla="*/ 10383810 w 10818172"/>
                  <a:gd name="connsiteY7" fmla="*/ 858273 h 4141477"/>
                  <a:gd name="connsiteX8" fmla="*/ 10020451 w 10818172"/>
                  <a:gd name="connsiteY8" fmla="*/ 1922223 h 4141477"/>
                  <a:gd name="connsiteX9" fmla="*/ 5597484 w 10818172"/>
                  <a:gd name="connsiteY9" fmla="*/ 3266523 h 4141477"/>
                  <a:gd name="connsiteX10" fmla="*/ 2463800 w 10818172"/>
                  <a:gd name="connsiteY10" fmla="*/ 766233 h 4141477"/>
                  <a:gd name="connsiteX11" fmla="*/ 0 w 10818172"/>
                  <a:gd name="connsiteY11" fmla="*/ 2341033 h 4141477"/>
                  <a:gd name="connsiteX0" fmla="*/ 76200 w 10818172"/>
                  <a:gd name="connsiteY0" fmla="*/ 2252133 h 4113348"/>
                  <a:gd name="connsiteX1" fmla="*/ 2565400 w 10818172"/>
                  <a:gd name="connsiteY1" fmla="*/ 143933 h 4113348"/>
                  <a:gd name="connsiteX2" fmla="*/ 5651500 w 10818172"/>
                  <a:gd name="connsiteY2" fmla="*/ 3115733 h 4113348"/>
                  <a:gd name="connsiteX3" fmla="*/ 9677400 w 10818172"/>
                  <a:gd name="connsiteY3" fmla="*/ 1731433 h 4113348"/>
                  <a:gd name="connsiteX4" fmla="*/ 10147300 w 10818172"/>
                  <a:gd name="connsiteY4" fmla="*/ 3776133 h 4113348"/>
                  <a:gd name="connsiteX5" fmla="*/ 10152742 w 10818172"/>
                  <a:gd name="connsiteY5" fmla="*/ 3754725 h 4113348"/>
                  <a:gd name="connsiteX6" fmla="*/ 10152742 w 10818172"/>
                  <a:gd name="connsiteY6" fmla="*/ 2111627 h 4113348"/>
                  <a:gd name="connsiteX7" fmla="*/ 10509900 w 10818172"/>
                  <a:gd name="connsiteY7" fmla="*/ 1455622 h 4113348"/>
                  <a:gd name="connsiteX8" fmla="*/ 10383810 w 10818172"/>
                  <a:gd name="connsiteY8" fmla="*/ 858273 h 4113348"/>
                  <a:gd name="connsiteX9" fmla="*/ 10020451 w 10818172"/>
                  <a:gd name="connsiteY9" fmla="*/ 1922223 h 4113348"/>
                  <a:gd name="connsiteX10" fmla="*/ 5597484 w 10818172"/>
                  <a:gd name="connsiteY10" fmla="*/ 3266523 h 4113348"/>
                  <a:gd name="connsiteX11" fmla="*/ 2463800 w 10818172"/>
                  <a:gd name="connsiteY11" fmla="*/ 766233 h 4113348"/>
                  <a:gd name="connsiteX12" fmla="*/ 0 w 10818172"/>
                  <a:gd name="connsiteY12" fmla="*/ 2341033 h 4113348"/>
                  <a:gd name="connsiteX0" fmla="*/ 76200 w 10818172"/>
                  <a:gd name="connsiteY0" fmla="*/ 2252133 h 3839499"/>
                  <a:gd name="connsiteX1" fmla="*/ 2565400 w 10818172"/>
                  <a:gd name="connsiteY1" fmla="*/ 143933 h 3839499"/>
                  <a:gd name="connsiteX2" fmla="*/ 5651500 w 10818172"/>
                  <a:gd name="connsiteY2" fmla="*/ 3115733 h 3839499"/>
                  <a:gd name="connsiteX3" fmla="*/ 9677400 w 10818172"/>
                  <a:gd name="connsiteY3" fmla="*/ 1731433 h 3839499"/>
                  <a:gd name="connsiteX4" fmla="*/ 10147300 w 10818172"/>
                  <a:gd name="connsiteY4" fmla="*/ 3776133 h 3839499"/>
                  <a:gd name="connsiteX5" fmla="*/ 10152742 w 10818172"/>
                  <a:gd name="connsiteY5" fmla="*/ 2111627 h 3839499"/>
                  <a:gd name="connsiteX6" fmla="*/ 10509900 w 10818172"/>
                  <a:gd name="connsiteY6" fmla="*/ 1455622 h 3839499"/>
                  <a:gd name="connsiteX7" fmla="*/ 10383810 w 10818172"/>
                  <a:gd name="connsiteY7" fmla="*/ 858273 h 3839499"/>
                  <a:gd name="connsiteX8" fmla="*/ 10020451 w 10818172"/>
                  <a:gd name="connsiteY8" fmla="*/ 1922223 h 3839499"/>
                  <a:gd name="connsiteX9" fmla="*/ 5597484 w 10818172"/>
                  <a:gd name="connsiteY9" fmla="*/ 3266523 h 3839499"/>
                  <a:gd name="connsiteX10" fmla="*/ 2463800 w 10818172"/>
                  <a:gd name="connsiteY10" fmla="*/ 766233 h 3839499"/>
                  <a:gd name="connsiteX11" fmla="*/ 0 w 10818172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152742 w 10839187"/>
                  <a:gd name="connsiteY6" fmla="*/ 2082681 h 3839499"/>
                  <a:gd name="connsiteX7" fmla="*/ 10509900 w 10839187"/>
                  <a:gd name="connsiteY7" fmla="*/ 1455622 h 3839499"/>
                  <a:gd name="connsiteX8" fmla="*/ 10020451 w 10839187"/>
                  <a:gd name="connsiteY8" fmla="*/ 1922223 h 3839499"/>
                  <a:gd name="connsiteX9" fmla="*/ 5597484 w 10839187"/>
                  <a:gd name="connsiteY9" fmla="*/ 3266523 h 3839499"/>
                  <a:gd name="connsiteX10" fmla="*/ 2463800 w 10839187"/>
                  <a:gd name="connsiteY10" fmla="*/ 766233 h 3839499"/>
                  <a:gd name="connsiteX11" fmla="*/ 0 w 10839187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779661"/>
                  <a:gd name="connsiteY0" fmla="*/ 2252133 h 3459188"/>
                  <a:gd name="connsiteX1" fmla="*/ 2565400 w 10779661"/>
                  <a:gd name="connsiteY1" fmla="*/ 143933 h 3459188"/>
                  <a:gd name="connsiteX2" fmla="*/ 5651500 w 10779661"/>
                  <a:gd name="connsiteY2" fmla="*/ 3115733 h 3459188"/>
                  <a:gd name="connsiteX3" fmla="*/ 9677400 w 10779661"/>
                  <a:gd name="connsiteY3" fmla="*/ 1731433 h 3459188"/>
                  <a:gd name="connsiteX4" fmla="*/ 10152742 w 10779661"/>
                  <a:gd name="connsiteY4" fmla="*/ 2111627 h 3459188"/>
                  <a:gd name="connsiteX5" fmla="*/ 10020451 w 10779661"/>
                  <a:gd name="connsiteY5" fmla="*/ 1922223 h 3459188"/>
                  <a:gd name="connsiteX6" fmla="*/ 5597484 w 10779661"/>
                  <a:gd name="connsiteY6" fmla="*/ 3266523 h 3459188"/>
                  <a:gd name="connsiteX7" fmla="*/ 2463800 w 10779661"/>
                  <a:gd name="connsiteY7" fmla="*/ 766233 h 3459188"/>
                  <a:gd name="connsiteX8" fmla="*/ 0 w 10779661"/>
                  <a:gd name="connsiteY8" fmla="*/ 2341033 h 3459188"/>
                  <a:gd name="connsiteX0" fmla="*/ 76200 w 10152742"/>
                  <a:gd name="connsiteY0" fmla="*/ 2252133 h 3490755"/>
                  <a:gd name="connsiteX1" fmla="*/ 2565400 w 10152742"/>
                  <a:gd name="connsiteY1" fmla="*/ 143933 h 3490755"/>
                  <a:gd name="connsiteX2" fmla="*/ 5651500 w 10152742"/>
                  <a:gd name="connsiteY2" fmla="*/ 3115733 h 3490755"/>
                  <a:gd name="connsiteX3" fmla="*/ 9677400 w 10152742"/>
                  <a:gd name="connsiteY3" fmla="*/ 1731433 h 3490755"/>
                  <a:gd name="connsiteX4" fmla="*/ 10152742 w 10152742"/>
                  <a:gd name="connsiteY4" fmla="*/ 2111627 h 3490755"/>
                  <a:gd name="connsiteX5" fmla="*/ 5597484 w 10152742"/>
                  <a:gd name="connsiteY5" fmla="*/ 3266523 h 3490755"/>
                  <a:gd name="connsiteX6" fmla="*/ 2463800 w 10152742"/>
                  <a:gd name="connsiteY6" fmla="*/ 766233 h 3490755"/>
                  <a:gd name="connsiteX7" fmla="*/ 0 w 10152742"/>
                  <a:gd name="connsiteY7" fmla="*/ 2341033 h 3490755"/>
                  <a:gd name="connsiteX0" fmla="*/ 76200 w 9677400"/>
                  <a:gd name="connsiteY0" fmla="*/ 2252133 h 3526470"/>
                  <a:gd name="connsiteX1" fmla="*/ 2565400 w 9677400"/>
                  <a:gd name="connsiteY1" fmla="*/ 143933 h 3526470"/>
                  <a:gd name="connsiteX2" fmla="*/ 5651500 w 9677400"/>
                  <a:gd name="connsiteY2" fmla="*/ 3115733 h 3526470"/>
                  <a:gd name="connsiteX3" fmla="*/ 9677400 w 9677400"/>
                  <a:gd name="connsiteY3" fmla="*/ 1731433 h 3526470"/>
                  <a:gd name="connsiteX4" fmla="*/ 9652644 w 9677400"/>
                  <a:gd name="connsiteY4" fmla="*/ 2325917 h 3526470"/>
                  <a:gd name="connsiteX5" fmla="*/ 5597484 w 9677400"/>
                  <a:gd name="connsiteY5" fmla="*/ 3266523 h 3526470"/>
                  <a:gd name="connsiteX6" fmla="*/ 2463800 w 9677400"/>
                  <a:gd name="connsiteY6" fmla="*/ 766233 h 3526470"/>
                  <a:gd name="connsiteX7" fmla="*/ 0 w 9677400"/>
                  <a:gd name="connsiteY7" fmla="*/ 2341033 h 3526470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4824196 h 6098533"/>
                  <a:gd name="connsiteX1" fmla="*/ 3931596 w 9677400"/>
                  <a:gd name="connsiteY1" fmla="*/ 2500290 h 6098533"/>
                  <a:gd name="connsiteX2" fmla="*/ 7229562 w 9677400"/>
                  <a:gd name="connsiteY2" fmla="*/ 531251 h 6098533"/>
                  <a:gd name="connsiteX3" fmla="*/ 5651500 w 9677400"/>
                  <a:gd name="connsiteY3" fmla="*/ 5687796 h 6098533"/>
                  <a:gd name="connsiteX4" fmla="*/ 9677400 w 9677400"/>
                  <a:gd name="connsiteY4" fmla="*/ 4303496 h 6098533"/>
                  <a:gd name="connsiteX5" fmla="*/ 9652644 w 9677400"/>
                  <a:gd name="connsiteY5" fmla="*/ 4897980 h 6098533"/>
                  <a:gd name="connsiteX6" fmla="*/ 5597484 w 9677400"/>
                  <a:gd name="connsiteY6" fmla="*/ 5838586 h 6098533"/>
                  <a:gd name="connsiteX7" fmla="*/ 2463800 w 9677400"/>
                  <a:gd name="connsiteY7" fmla="*/ 3338296 h 6098533"/>
                  <a:gd name="connsiteX8" fmla="*/ 0 w 9677400"/>
                  <a:gd name="connsiteY8" fmla="*/ 4913096 h 6098533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10" fmla="*/ 334004 w 9935204"/>
                  <a:gd name="connsiteY10" fmla="*/ 4824196 h 8596998"/>
                  <a:gd name="connsiteX0" fmla="*/ 1278300 w 10879500"/>
                  <a:gd name="connsiteY0" fmla="*/ 4824196 h 8939027"/>
                  <a:gd name="connsiteX1" fmla="*/ 5133696 w 10879500"/>
                  <a:gd name="connsiteY1" fmla="*/ 2500290 h 8939027"/>
                  <a:gd name="connsiteX2" fmla="*/ 8431662 w 10879500"/>
                  <a:gd name="connsiteY2" fmla="*/ 531251 h 8939027"/>
                  <a:gd name="connsiteX3" fmla="*/ 1207306 w 10879500"/>
                  <a:gd name="connsiteY3" fmla="*/ 7737574 h 8939027"/>
                  <a:gd name="connsiteX4" fmla="*/ 1187824 w 10879500"/>
                  <a:gd name="connsiteY4" fmla="*/ 7739971 h 8939027"/>
                  <a:gd name="connsiteX5" fmla="*/ 6853600 w 10879500"/>
                  <a:gd name="connsiteY5" fmla="*/ 5687796 h 8939027"/>
                  <a:gd name="connsiteX6" fmla="*/ 10879500 w 10879500"/>
                  <a:gd name="connsiteY6" fmla="*/ 4303496 h 8939027"/>
                  <a:gd name="connsiteX7" fmla="*/ 10854744 w 10879500"/>
                  <a:gd name="connsiteY7" fmla="*/ 4897980 h 8939027"/>
                  <a:gd name="connsiteX8" fmla="*/ 6799584 w 10879500"/>
                  <a:gd name="connsiteY8" fmla="*/ 5838586 h 8939027"/>
                  <a:gd name="connsiteX9" fmla="*/ 3665900 w 10879500"/>
                  <a:gd name="connsiteY9" fmla="*/ 3338296 h 8939027"/>
                  <a:gd name="connsiteX10" fmla="*/ 1202100 w 10879500"/>
                  <a:gd name="connsiteY10" fmla="*/ 4913096 h 8939027"/>
                  <a:gd name="connsiteX11" fmla="*/ 1278300 w 10879500"/>
                  <a:gd name="connsiteY11" fmla="*/ 4824196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6896326 w 10879500"/>
                  <a:gd name="connsiteY10" fmla="*/ 5681397 h 893902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6893212 w 10876386"/>
                  <a:gd name="connsiteY11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13" fmla="*/ 6850486 w 10876386"/>
                  <a:gd name="connsiteY13" fmla="*/ 5687796 h 8941387"/>
                  <a:gd name="connsiteX0" fmla="*/ 6850486 w 10876386"/>
                  <a:gd name="connsiteY0" fmla="*/ 3331439 h 6585030"/>
                  <a:gd name="connsiteX1" fmla="*/ 10876386 w 10876386"/>
                  <a:gd name="connsiteY1" fmla="*/ 1947139 h 6585030"/>
                  <a:gd name="connsiteX2" fmla="*/ 10851630 w 10876386"/>
                  <a:gd name="connsiteY2" fmla="*/ 2541623 h 6585030"/>
                  <a:gd name="connsiteX3" fmla="*/ 6796470 w 10876386"/>
                  <a:gd name="connsiteY3" fmla="*/ 3482229 h 6585030"/>
                  <a:gd name="connsiteX4" fmla="*/ 3662786 w 10876386"/>
                  <a:gd name="connsiteY4" fmla="*/ 981939 h 6585030"/>
                  <a:gd name="connsiteX5" fmla="*/ 1198986 w 10876386"/>
                  <a:gd name="connsiteY5" fmla="*/ 2556739 h 6585030"/>
                  <a:gd name="connsiteX6" fmla="*/ 1275186 w 10876386"/>
                  <a:gd name="connsiteY6" fmla="*/ 2467839 h 6585030"/>
                  <a:gd name="connsiteX7" fmla="*/ 5130582 w 10876386"/>
                  <a:gd name="connsiteY7" fmla="*/ 143933 h 6585030"/>
                  <a:gd name="connsiteX8" fmla="*/ 1204192 w 10876386"/>
                  <a:gd name="connsiteY8" fmla="*/ 5381217 h 6585030"/>
                  <a:gd name="connsiteX9" fmla="*/ 1203393 w 10876386"/>
                  <a:gd name="connsiteY9" fmla="*/ 5397772 h 6585030"/>
                  <a:gd name="connsiteX10" fmla="*/ 1203393 w 10876386"/>
                  <a:gd name="connsiteY10" fmla="*/ 5369456 h 6585030"/>
                  <a:gd name="connsiteX11" fmla="*/ 6893212 w 10876386"/>
                  <a:gd name="connsiteY11" fmla="*/ 3325040 h 6585030"/>
                  <a:gd name="connsiteX12" fmla="*/ 6850486 w 10876386"/>
                  <a:gd name="connsiteY12" fmla="*/ 3331439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6893212 w 10876386"/>
                  <a:gd name="connsiteY11" fmla="*/ 3325040 h 6585030"/>
                  <a:gd name="connsiteX0" fmla="*/ 5694226 w 9677400"/>
                  <a:gd name="connsiteY0" fmla="*/ 3325040 h 5911401"/>
                  <a:gd name="connsiteX1" fmla="*/ 5651500 w 9677400"/>
                  <a:gd name="connsiteY1" fmla="*/ 3331439 h 5911401"/>
                  <a:gd name="connsiteX2" fmla="*/ 9677400 w 9677400"/>
                  <a:gd name="connsiteY2" fmla="*/ 1947139 h 5911401"/>
                  <a:gd name="connsiteX3" fmla="*/ 9652644 w 9677400"/>
                  <a:gd name="connsiteY3" fmla="*/ 2541623 h 5911401"/>
                  <a:gd name="connsiteX4" fmla="*/ 5597484 w 9677400"/>
                  <a:gd name="connsiteY4" fmla="*/ 3482229 h 5911401"/>
                  <a:gd name="connsiteX5" fmla="*/ 2463800 w 9677400"/>
                  <a:gd name="connsiteY5" fmla="*/ 981939 h 5911401"/>
                  <a:gd name="connsiteX6" fmla="*/ 0 w 9677400"/>
                  <a:gd name="connsiteY6" fmla="*/ 2556739 h 5911401"/>
                  <a:gd name="connsiteX7" fmla="*/ 76200 w 9677400"/>
                  <a:gd name="connsiteY7" fmla="*/ 2467839 h 5911401"/>
                  <a:gd name="connsiteX8" fmla="*/ 3931596 w 9677400"/>
                  <a:gd name="connsiteY8" fmla="*/ 143933 h 5911401"/>
                  <a:gd name="connsiteX9" fmla="*/ 5206 w 9677400"/>
                  <a:gd name="connsiteY9" fmla="*/ 5381217 h 5911401"/>
                  <a:gd name="connsiteX10" fmla="*/ 5694226 w 9677400"/>
                  <a:gd name="connsiteY10" fmla="*/ 3325040 h 5911401"/>
                  <a:gd name="connsiteX0" fmla="*/ 5694226 w 9677400"/>
                  <a:gd name="connsiteY0" fmla="*/ 3325040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694226 w 9677400"/>
                  <a:gd name="connsiteY9" fmla="*/ 3325040 h 3742176"/>
                  <a:gd name="connsiteX0" fmla="*/ 5991233 w 9677400"/>
                  <a:gd name="connsiteY0" fmla="*/ 2843258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9677400 w 9677400"/>
                  <a:gd name="connsiteY9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426648 w 9677400"/>
                  <a:gd name="connsiteY9" fmla="*/ 2914818 h 3742176"/>
                  <a:gd name="connsiteX10" fmla="*/ 9677400 w 9677400"/>
                  <a:gd name="connsiteY10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167897 w 9677400"/>
                  <a:gd name="connsiteY9" fmla="*/ 2806462 h 3742176"/>
                  <a:gd name="connsiteX10" fmla="*/ 6426648 w 9677400"/>
                  <a:gd name="connsiteY10" fmla="*/ 2914818 h 3742176"/>
                  <a:gd name="connsiteX11" fmla="*/ 9677400 w 9677400"/>
                  <a:gd name="connsiteY11" fmla="*/ 1947139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11" fmla="*/ 5861600 w 9677400"/>
                  <a:gd name="connsiteY11" fmla="*/ 3453827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0" fmla="*/ 6167897 w 9677400"/>
                  <a:gd name="connsiteY0" fmla="*/ 2806462 h 3742176"/>
                  <a:gd name="connsiteX1" fmla="*/ 6426648 w 9677400"/>
                  <a:gd name="connsiteY1" fmla="*/ 2914818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91233 w 9677400"/>
                  <a:gd name="connsiteY8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9" fmla="*/ 6426648 w 9677400"/>
                  <a:gd name="connsiteY9" fmla="*/ 2914818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801799 w 9677400"/>
                  <a:gd name="connsiteY0" fmla="*/ 311706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801799 w 9677400"/>
                  <a:gd name="connsiteY8" fmla="*/ 3117063 h 3742176"/>
                  <a:gd name="connsiteX0" fmla="*/ 5801799 w 9677400"/>
                  <a:gd name="connsiteY0" fmla="*/ 3117063 h 3648314"/>
                  <a:gd name="connsiteX1" fmla="*/ 9677400 w 9677400"/>
                  <a:gd name="connsiteY1" fmla="*/ 1947139 h 3648314"/>
                  <a:gd name="connsiteX2" fmla="*/ 9652644 w 9677400"/>
                  <a:gd name="connsiteY2" fmla="*/ 2541623 h 3648314"/>
                  <a:gd name="connsiteX3" fmla="*/ 5755168 w 9677400"/>
                  <a:gd name="connsiteY3" fmla="*/ 3295615 h 3648314"/>
                  <a:gd name="connsiteX4" fmla="*/ 2463800 w 9677400"/>
                  <a:gd name="connsiteY4" fmla="*/ 981939 h 3648314"/>
                  <a:gd name="connsiteX5" fmla="*/ 0 w 9677400"/>
                  <a:gd name="connsiteY5" fmla="*/ 2556739 h 3648314"/>
                  <a:gd name="connsiteX6" fmla="*/ 76200 w 9677400"/>
                  <a:gd name="connsiteY6" fmla="*/ 2467839 h 3648314"/>
                  <a:gd name="connsiteX7" fmla="*/ 3931596 w 9677400"/>
                  <a:gd name="connsiteY7" fmla="*/ 143933 h 3648314"/>
                  <a:gd name="connsiteX8" fmla="*/ 5801799 w 9677400"/>
                  <a:gd name="connsiteY8" fmla="*/ 3117063 h 3648314"/>
                  <a:gd name="connsiteX0" fmla="*/ 5801799 w 9677400"/>
                  <a:gd name="connsiteY0" fmla="*/ 2639484 h 3077983"/>
                  <a:gd name="connsiteX1" fmla="*/ 9677400 w 9677400"/>
                  <a:gd name="connsiteY1" fmla="*/ 1469560 h 3077983"/>
                  <a:gd name="connsiteX2" fmla="*/ 9652644 w 9677400"/>
                  <a:gd name="connsiteY2" fmla="*/ 2064044 h 3077983"/>
                  <a:gd name="connsiteX3" fmla="*/ 5755168 w 9677400"/>
                  <a:gd name="connsiteY3" fmla="*/ 2818036 h 3077983"/>
                  <a:gd name="connsiteX4" fmla="*/ 2463800 w 9677400"/>
                  <a:gd name="connsiteY4" fmla="*/ 504360 h 3077983"/>
                  <a:gd name="connsiteX5" fmla="*/ 0 w 9677400"/>
                  <a:gd name="connsiteY5" fmla="*/ 2079160 h 3077983"/>
                  <a:gd name="connsiteX6" fmla="*/ 76200 w 9677400"/>
                  <a:gd name="connsiteY6" fmla="*/ 1990260 h 3077983"/>
                  <a:gd name="connsiteX7" fmla="*/ 2732697 w 9677400"/>
                  <a:gd name="connsiteY7" fmla="*/ 143933 h 3077983"/>
                  <a:gd name="connsiteX8" fmla="*/ 5801799 w 9677400"/>
                  <a:gd name="connsiteY8" fmla="*/ 2639484 h 3077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77400" h="3077983">
                    <a:moveTo>
                      <a:pt x="5801799" y="2639484"/>
                    </a:moveTo>
                    <a:cubicBezTo>
                      <a:pt x="6959250" y="2860422"/>
                      <a:pt x="9059411" y="1523287"/>
                      <a:pt x="9677400" y="1469560"/>
                    </a:cubicBezTo>
                    <a:lnTo>
                      <a:pt x="9652644" y="2064044"/>
                    </a:lnTo>
                    <a:cubicBezTo>
                      <a:pt x="8972658" y="2319892"/>
                      <a:pt x="6953309" y="3077983"/>
                      <a:pt x="5755168" y="2818036"/>
                    </a:cubicBezTo>
                    <a:cubicBezTo>
                      <a:pt x="4557027" y="2558089"/>
                      <a:pt x="3422995" y="627506"/>
                      <a:pt x="2463800" y="504360"/>
                    </a:cubicBezTo>
                    <a:cubicBezTo>
                      <a:pt x="1504605" y="381214"/>
                      <a:pt x="378883" y="1795527"/>
                      <a:pt x="0" y="2079160"/>
                    </a:cubicBezTo>
                    <a:lnTo>
                      <a:pt x="76200" y="1990260"/>
                    </a:lnTo>
                    <a:cubicBezTo>
                      <a:pt x="856191" y="864193"/>
                      <a:pt x="1803480" y="0"/>
                      <a:pt x="2732697" y="143933"/>
                    </a:cubicBezTo>
                    <a:cubicBezTo>
                      <a:pt x="3669035" y="286800"/>
                      <a:pt x="4644348" y="2418546"/>
                      <a:pt x="5801799" y="263948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  <a:alpha val="11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29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10800000" scaled="1"/>
                <a:tileRect/>
              </a:gradFill>
              <a:ln w="28575">
                <a:noFill/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 prst="artDeco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Полилиния 14"/>
              <p:cNvSpPr/>
              <p:nvPr userDrawn="1"/>
            </p:nvSpPr>
            <p:spPr>
              <a:xfrm rot="376184">
                <a:off x="272795" y="4333067"/>
                <a:ext cx="11094740" cy="1706219"/>
              </a:xfrm>
              <a:custGeom>
                <a:avLst/>
                <a:gdLst>
                  <a:gd name="connsiteX0" fmla="*/ 76200 w 10426700"/>
                  <a:gd name="connsiteY0" fmla="*/ 2252133 h 3892550"/>
                  <a:gd name="connsiteX1" fmla="*/ 2565400 w 10426700"/>
                  <a:gd name="connsiteY1" fmla="*/ 143933 h 3892550"/>
                  <a:gd name="connsiteX2" fmla="*/ 5651500 w 10426700"/>
                  <a:gd name="connsiteY2" fmla="*/ 3115733 h 3892550"/>
                  <a:gd name="connsiteX3" fmla="*/ 9677400 w 10426700"/>
                  <a:gd name="connsiteY3" fmla="*/ 1731433 h 3892550"/>
                  <a:gd name="connsiteX4" fmla="*/ 10147300 w 10426700"/>
                  <a:gd name="connsiteY4" fmla="*/ 3776133 h 3892550"/>
                  <a:gd name="connsiteX5" fmla="*/ 9740900 w 10426700"/>
                  <a:gd name="connsiteY5" fmla="*/ 2429933 h 3892550"/>
                  <a:gd name="connsiteX6" fmla="*/ 6883400 w 10426700"/>
                  <a:gd name="connsiteY6" fmla="*/ 3052233 h 3892550"/>
                  <a:gd name="connsiteX7" fmla="*/ 2463800 w 10426700"/>
                  <a:gd name="connsiteY7" fmla="*/ 766233 h 3892550"/>
                  <a:gd name="connsiteX8" fmla="*/ 0 w 10426700"/>
                  <a:gd name="connsiteY8" fmla="*/ 2341033 h 3892550"/>
                  <a:gd name="connsiteX0" fmla="*/ 76200 w 10499203"/>
                  <a:gd name="connsiteY0" fmla="*/ 2252133 h 3892550"/>
                  <a:gd name="connsiteX1" fmla="*/ 2565400 w 10499203"/>
                  <a:gd name="connsiteY1" fmla="*/ 143933 h 3892550"/>
                  <a:gd name="connsiteX2" fmla="*/ 5651500 w 10499203"/>
                  <a:gd name="connsiteY2" fmla="*/ 3115733 h 3892550"/>
                  <a:gd name="connsiteX3" fmla="*/ 9677400 w 10499203"/>
                  <a:gd name="connsiteY3" fmla="*/ 1731433 h 3892550"/>
                  <a:gd name="connsiteX4" fmla="*/ 10147300 w 10499203"/>
                  <a:gd name="connsiteY4" fmla="*/ 3776133 h 3892550"/>
                  <a:gd name="connsiteX5" fmla="*/ 9740900 w 10499203"/>
                  <a:gd name="connsiteY5" fmla="*/ 2429933 h 3892550"/>
                  <a:gd name="connsiteX6" fmla="*/ 5597484 w 10499203"/>
                  <a:gd name="connsiteY6" fmla="*/ 3266523 h 3892550"/>
                  <a:gd name="connsiteX7" fmla="*/ 2463800 w 10499203"/>
                  <a:gd name="connsiteY7" fmla="*/ 766233 h 3892550"/>
                  <a:gd name="connsiteX8" fmla="*/ 0 w 10499203"/>
                  <a:gd name="connsiteY8" fmla="*/ 2341033 h 3892550"/>
                  <a:gd name="connsiteX0" fmla="*/ 76200 w 10711020"/>
                  <a:gd name="connsiteY0" fmla="*/ 2252133 h 3892550"/>
                  <a:gd name="connsiteX1" fmla="*/ 2565400 w 10711020"/>
                  <a:gd name="connsiteY1" fmla="*/ 143933 h 3892550"/>
                  <a:gd name="connsiteX2" fmla="*/ 5651500 w 10711020"/>
                  <a:gd name="connsiteY2" fmla="*/ 3115733 h 3892550"/>
                  <a:gd name="connsiteX3" fmla="*/ 9677400 w 10711020"/>
                  <a:gd name="connsiteY3" fmla="*/ 1731433 h 3892550"/>
                  <a:gd name="connsiteX4" fmla="*/ 10147300 w 10711020"/>
                  <a:gd name="connsiteY4" fmla="*/ 3776133 h 3892550"/>
                  <a:gd name="connsiteX5" fmla="*/ 9740900 w 10711020"/>
                  <a:gd name="connsiteY5" fmla="*/ 2429933 h 3892550"/>
                  <a:gd name="connsiteX6" fmla="*/ 10020451 w 10711020"/>
                  <a:gd name="connsiteY6" fmla="*/ 1922223 h 3892550"/>
                  <a:gd name="connsiteX7" fmla="*/ 5597484 w 10711020"/>
                  <a:gd name="connsiteY7" fmla="*/ 3266523 h 3892550"/>
                  <a:gd name="connsiteX8" fmla="*/ 2463800 w 10711020"/>
                  <a:gd name="connsiteY8" fmla="*/ 766233 h 3892550"/>
                  <a:gd name="connsiteX9" fmla="*/ 0 w 10711020"/>
                  <a:gd name="connsiteY9" fmla="*/ 2341033 h 3892550"/>
                  <a:gd name="connsiteX0" fmla="*/ 76200 w 10711020"/>
                  <a:gd name="connsiteY0" fmla="*/ 2252133 h 3822101"/>
                  <a:gd name="connsiteX1" fmla="*/ 2565400 w 10711020"/>
                  <a:gd name="connsiteY1" fmla="*/ 143933 h 3822101"/>
                  <a:gd name="connsiteX2" fmla="*/ 5651500 w 10711020"/>
                  <a:gd name="connsiteY2" fmla="*/ 3115733 h 3822101"/>
                  <a:gd name="connsiteX3" fmla="*/ 9677400 w 10711020"/>
                  <a:gd name="connsiteY3" fmla="*/ 1731433 h 3822101"/>
                  <a:gd name="connsiteX4" fmla="*/ 10147300 w 10711020"/>
                  <a:gd name="connsiteY4" fmla="*/ 3776133 h 3822101"/>
                  <a:gd name="connsiteX5" fmla="*/ 10509900 w 10711020"/>
                  <a:gd name="connsiteY5" fmla="*/ 1455622 h 3822101"/>
                  <a:gd name="connsiteX6" fmla="*/ 9740900 w 10711020"/>
                  <a:gd name="connsiteY6" fmla="*/ 2429933 h 3822101"/>
                  <a:gd name="connsiteX7" fmla="*/ 10020451 w 10711020"/>
                  <a:gd name="connsiteY7" fmla="*/ 1922223 h 3822101"/>
                  <a:gd name="connsiteX8" fmla="*/ 5597484 w 10711020"/>
                  <a:gd name="connsiteY8" fmla="*/ 3266523 h 3822101"/>
                  <a:gd name="connsiteX9" fmla="*/ 2463800 w 10711020"/>
                  <a:gd name="connsiteY9" fmla="*/ 766233 h 3822101"/>
                  <a:gd name="connsiteX10" fmla="*/ 0 w 10711020"/>
                  <a:gd name="connsiteY10" fmla="*/ 2341033 h 3822101"/>
                  <a:gd name="connsiteX0" fmla="*/ 76200 w 10818172"/>
                  <a:gd name="connsiteY0" fmla="*/ 2252133 h 3822101"/>
                  <a:gd name="connsiteX1" fmla="*/ 2565400 w 10818172"/>
                  <a:gd name="connsiteY1" fmla="*/ 143933 h 3822101"/>
                  <a:gd name="connsiteX2" fmla="*/ 5651500 w 10818172"/>
                  <a:gd name="connsiteY2" fmla="*/ 3115733 h 3822101"/>
                  <a:gd name="connsiteX3" fmla="*/ 9677400 w 10818172"/>
                  <a:gd name="connsiteY3" fmla="*/ 1731433 h 3822101"/>
                  <a:gd name="connsiteX4" fmla="*/ 10147300 w 10818172"/>
                  <a:gd name="connsiteY4" fmla="*/ 3776133 h 3822101"/>
                  <a:gd name="connsiteX5" fmla="*/ 10509900 w 10818172"/>
                  <a:gd name="connsiteY5" fmla="*/ 1455622 h 3822101"/>
                  <a:gd name="connsiteX6" fmla="*/ 10383810 w 10818172"/>
                  <a:gd name="connsiteY6" fmla="*/ 858273 h 3822101"/>
                  <a:gd name="connsiteX7" fmla="*/ 10020451 w 10818172"/>
                  <a:gd name="connsiteY7" fmla="*/ 1922223 h 3822101"/>
                  <a:gd name="connsiteX8" fmla="*/ 5597484 w 10818172"/>
                  <a:gd name="connsiteY8" fmla="*/ 3266523 h 3822101"/>
                  <a:gd name="connsiteX9" fmla="*/ 2463800 w 10818172"/>
                  <a:gd name="connsiteY9" fmla="*/ 766233 h 3822101"/>
                  <a:gd name="connsiteX10" fmla="*/ 0 w 10818172"/>
                  <a:gd name="connsiteY10" fmla="*/ 2341033 h 3822101"/>
                  <a:gd name="connsiteX0" fmla="*/ 76200 w 10818172"/>
                  <a:gd name="connsiteY0" fmla="*/ 2252133 h 4141477"/>
                  <a:gd name="connsiteX1" fmla="*/ 2565400 w 10818172"/>
                  <a:gd name="connsiteY1" fmla="*/ 143933 h 4141477"/>
                  <a:gd name="connsiteX2" fmla="*/ 5651500 w 10818172"/>
                  <a:gd name="connsiteY2" fmla="*/ 3115733 h 4141477"/>
                  <a:gd name="connsiteX3" fmla="*/ 9677400 w 10818172"/>
                  <a:gd name="connsiteY3" fmla="*/ 1731433 h 4141477"/>
                  <a:gd name="connsiteX4" fmla="*/ 10147300 w 10818172"/>
                  <a:gd name="connsiteY4" fmla="*/ 3776133 h 4141477"/>
                  <a:gd name="connsiteX5" fmla="*/ 10152742 w 10818172"/>
                  <a:gd name="connsiteY5" fmla="*/ 3754725 h 4141477"/>
                  <a:gd name="connsiteX6" fmla="*/ 10509900 w 10818172"/>
                  <a:gd name="connsiteY6" fmla="*/ 1455622 h 4141477"/>
                  <a:gd name="connsiteX7" fmla="*/ 10383810 w 10818172"/>
                  <a:gd name="connsiteY7" fmla="*/ 858273 h 4141477"/>
                  <a:gd name="connsiteX8" fmla="*/ 10020451 w 10818172"/>
                  <a:gd name="connsiteY8" fmla="*/ 1922223 h 4141477"/>
                  <a:gd name="connsiteX9" fmla="*/ 5597484 w 10818172"/>
                  <a:gd name="connsiteY9" fmla="*/ 3266523 h 4141477"/>
                  <a:gd name="connsiteX10" fmla="*/ 2463800 w 10818172"/>
                  <a:gd name="connsiteY10" fmla="*/ 766233 h 4141477"/>
                  <a:gd name="connsiteX11" fmla="*/ 0 w 10818172"/>
                  <a:gd name="connsiteY11" fmla="*/ 2341033 h 4141477"/>
                  <a:gd name="connsiteX0" fmla="*/ 76200 w 10818172"/>
                  <a:gd name="connsiteY0" fmla="*/ 2252133 h 4113348"/>
                  <a:gd name="connsiteX1" fmla="*/ 2565400 w 10818172"/>
                  <a:gd name="connsiteY1" fmla="*/ 143933 h 4113348"/>
                  <a:gd name="connsiteX2" fmla="*/ 5651500 w 10818172"/>
                  <a:gd name="connsiteY2" fmla="*/ 3115733 h 4113348"/>
                  <a:gd name="connsiteX3" fmla="*/ 9677400 w 10818172"/>
                  <a:gd name="connsiteY3" fmla="*/ 1731433 h 4113348"/>
                  <a:gd name="connsiteX4" fmla="*/ 10147300 w 10818172"/>
                  <a:gd name="connsiteY4" fmla="*/ 3776133 h 4113348"/>
                  <a:gd name="connsiteX5" fmla="*/ 10152742 w 10818172"/>
                  <a:gd name="connsiteY5" fmla="*/ 3754725 h 4113348"/>
                  <a:gd name="connsiteX6" fmla="*/ 10152742 w 10818172"/>
                  <a:gd name="connsiteY6" fmla="*/ 2111627 h 4113348"/>
                  <a:gd name="connsiteX7" fmla="*/ 10509900 w 10818172"/>
                  <a:gd name="connsiteY7" fmla="*/ 1455622 h 4113348"/>
                  <a:gd name="connsiteX8" fmla="*/ 10383810 w 10818172"/>
                  <a:gd name="connsiteY8" fmla="*/ 858273 h 4113348"/>
                  <a:gd name="connsiteX9" fmla="*/ 10020451 w 10818172"/>
                  <a:gd name="connsiteY9" fmla="*/ 1922223 h 4113348"/>
                  <a:gd name="connsiteX10" fmla="*/ 5597484 w 10818172"/>
                  <a:gd name="connsiteY10" fmla="*/ 3266523 h 4113348"/>
                  <a:gd name="connsiteX11" fmla="*/ 2463800 w 10818172"/>
                  <a:gd name="connsiteY11" fmla="*/ 766233 h 4113348"/>
                  <a:gd name="connsiteX12" fmla="*/ 0 w 10818172"/>
                  <a:gd name="connsiteY12" fmla="*/ 2341033 h 4113348"/>
                  <a:gd name="connsiteX0" fmla="*/ 76200 w 10818172"/>
                  <a:gd name="connsiteY0" fmla="*/ 2252133 h 3839499"/>
                  <a:gd name="connsiteX1" fmla="*/ 2565400 w 10818172"/>
                  <a:gd name="connsiteY1" fmla="*/ 143933 h 3839499"/>
                  <a:gd name="connsiteX2" fmla="*/ 5651500 w 10818172"/>
                  <a:gd name="connsiteY2" fmla="*/ 3115733 h 3839499"/>
                  <a:gd name="connsiteX3" fmla="*/ 9677400 w 10818172"/>
                  <a:gd name="connsiteY3" fmla="*/ 1731433 h 3839499"/>
                  <a:gd name="connsiteX4" fmla="*/ 10147300 w 10818172"/>
                  <a:gd name="connsiteY4" fmla="*/ 3776133 h 3839499"/>
                  <a:gd name="connsiteX5" fmla="*/ 10152742 w 10818172"/>
                  <a:gd name="connsiteY5" fmla="*/ 2111627 h 3839499"/>
                  <a:gd name="connsiteX6" fmla="*/ 10509900 w 10818172"/>
                  <a:gd name="connsiteY6" fmla="*/ 1455622 h 3839499"/>
                  <a:gd name="connsiteX7" fmla="*/ 10383810 w 10818172"/>
                  <a:gd name="connsiteY7" fmla="*/ 858273 h 3839499"/>
                  <a:gd name="connsiteX8" fmla="*/ 10020451 w 10818172"/>
                  <a:gd name="connsiteY8" fmla="*/ 1922223 h 3839499"/>
                  <a:gd name="connsiteX9" fmla="*/ 5597484 w 10818172"/>
                  <a:gd name="connsiteY9" fmla="*/ 3266523 h 3839499"/>
                  <a:gd name="connsiteX10" fmla="*/ 2463800 w 10818172"/>
                  <a:gd name="connsiteY10" fmla="*/ 766233 h 3839499"/>
                  <a:gd name="connsiteX11" fmla="*/ 0 w 10818172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152742 w 10839187"/>
                  <a:gd name="connsiteY6" fmla="*/ 2082681 h 3839499"/>
                  <a:gd name="connsiteX7" fmla="*/ 10509900 w 10839187"/>
                  <a:gd name="connsiteY7" fmla="*/ 1455622 h 3839499"/>
                  <a:gd name="connsiteX8" fmla="*/ 10020451 w 10839187"/>
                  <a:gd name="connsiteY8" fmla="*/ 1922223 h 3839499"/>
                  <a:gd name="connsiteX9" fmla="*/ 5597484 w 10839187"/>
                  <a:gd name="connsiteY9" fmla="*/ 3266523 h 3839499"/>
                  <a:gd name="connsiteX10" fmla="*/ 2463800 w 10839187"/>
                  <a:gd name="connsiteY10" fmla="*/ 766233 h 3839499"/>
                  <a:gd name="connsiteX11" fmla="*/ 0 w 10839187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779661"/>
                  <a:gd name="connsiteY0" fmla="*/ 2252133 h 3459188"/>
                  <a:gd name="connsiteX1" fmla="*/ 2565400 w 10779661"/>
                  <a:gd name="connsiteY1" fmla="*/ 143933 h 3459188"/>
                  <a:gd name="connsiteX2" fmla="*/ 5651500 w 10779661"/>
                  <a:gd name="connsiteY2" fmla="*/ 3115733 h 3459188"/>
                  <a:gd name="connsiteX3" fmla="*/ 9677400 w 10779661"/>
                  <a:gd name="connsiteY3" fmla="*/ 1731433 h 3459188"/>
                  <a:gd name="connsiteX4" fmla="*/ 10152742 w 10779661"/>
                  <a:gd name="connsiteY4" fmla="*/ 2111627 h 3459188"/>
                  <a:gd name="connsiteX5" fmla="*/ 10020451 w 10779661"/>
                  <a:gd name="connsiteY5" fmla="*/ 1922223 h 3459188"/>
                  <a:gd name="connsiteX6" fmla="*/ 5597484 w 10779661"/>
                  <a:gd name="connsiteY6" fmla="*/ 3266523 h 3459188"/>
                  <a:gd name="connsiteX7" fmla="*/ 2463800 w 10779661"/>
                  <a:gd name="connsiteY7" fmla="*/ 766233 h 3459188"/>
                  <a:gd name="connsiteX8" fmla="*/ 0 w 10779661"/>
                  <a:gd name="connsiteY8" fmla="*/ 2341033 h 3459188"/>
                  <a:gd name="connsiteX0" fmla="*/ 76200 w 10152742"/>
                  <a:gd name="connsiteY0" fmla="*/ 2252133 h 3490755"/>
                  <a:gd name="connsiteX1" fmla="*/ 2565400 w 10152742"/>
                  <a:gd name="connsiteY1" fmla="*/ 143933 h 3490755"/>
                  <a:gd name="connsiteX2" fmla="*/ 5651500 w 10152742"/>
                  <a:gd name="connsiteY2" fmla="*/ 3115733 h 3490755"/>
                  <a:gd name="connsiteX3" fmla="*/ 9677400 w 10152742"/>
                  <a:gd name="connsiteY3" fmla="*/ 1731433 h 3490755"/>
                  <a:gd name="connsiteX4" fmla="*/ 10152742 w 10152742"/>
                  <a:gd name="connsiteY4" fmla="*/ 2111627 h 3490755"/>
                  <a:gd name="connsiteX5" fmla="*/ 5597484 w 10152742"/>
                  <a:gd name="connsiteY5" fmla="*/ 3266523 h 3490755"/>
                  <a:gd name="connsiteX6" fmla="*/ 2463800 w 10152742"/>
                  <a:gd name="connsiteY6" fmla="*/ 766233 h 3490755"/>
                  <a:gd name="connsiteX7" fmla="*/ 0 w 10152742"/>
                  <a:gd name="connsiteY7" fmla="*/ 2341033 h 3490755"/>
                  <a:gd name="connsiteX0" fmla="*/ 76200 w 9677400"/>
                  <a:gd name="connsiteY0" fmla="*/ 2252133 h 3526470"/>
                  <a:gd name="connsiteX1" fmla="*/ 2565400 w 9677400"/>
                  <a:gd name="connsiteY1" fmla="*/ 143933 h 3526470"/>
                  <a:gd name="connsiteX2" fmla="*/ 5651500 w 9677400"/>
                  <a:gd name="connsiteY2" fmla="*/ 3115733 h 3526470"/>
                  <a:gd name="connsiteX3" fmla="*/ 9677400 w 9677400"/>
                  <a:gd name="connsiteY3" fmla="*/ 1731433 h 3526470"/>
                  <a:gd name="connsiteX4" fmla="*/ 9652644 w 9677400"/>
                  <a:gd name="connsiteY4" fmla="*/ 2325917 h 3526470"/>
                  <a:gd name="connsiteX5" fmla="*/ 5597484 w 9677400"/>
                  <a:gd name="connsiteY5" fmla="*/ 3266523 h 3526470"/>
                  <a:gd name="connsiteX6" fmla="*/ 2463800 w 9677400"/>
                  <a:gd name="connsiteY6" fmla="*/ 766233 h 3526470"/>
                  <a:gd name="connsiteX7" fmla="*/ 0 w 9677400"/>
                  <a:gd name="connsiteY7" fmla="*/ 2341033 h 3526470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4824196 h 6098533"/>
                  <a:gd name="connsiteX1" fmla="*/ 3931596 w 9677400"/>
                  <a:gd name="connsiteY1" fmla="*/ 2500290 h 6098533"/>
                  <a:gd name="connsiteX2" fmla="*/ 7229562 w 9677400"/>
                  <a:gd name="connsiteY2" fmla="*/ 531251 h 6098533"/>
                  <a:gd name="connsiteX3" fmla="*/ 5651500 w 9677400"/>
                  <a:gd name="connsiteY3" fmla="*/ 5687796 h 6098533"/>
                  <a:gd name="connsiteX4" fmla="*/ 9677400 w 9677400"/>
                  <a:gd name="connsiteY4" fmla="*/ 4303496 h 6098533"/>
                  <a:gd name="connsiteX5" fmla="*/ 9652644 w 9677400"/>
                  <a:gd name="connsiteY5" fmla="*/ 4897980 h 6098533"/>
                  <a:gd name="connsiteX6" fmla="*/ 5597484 w 9677400"/>
                  <a:gd name="connsiteY6" fmla="*/ 5838586 h 6098533"/>
                  <a:gd name="connsiteX7" fmla="*/ 2463800 w 9677400"/>
                  <a:gd name="connsiteY7" fmla="*/ 3338296 h 6098533"/>
                  <a:gd name="connsiteX8" fmla="*/ 0 w 9677400"/>
                  <a:gd name="connsiteY8" fmla="*/ 4913096 h 6098533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10" fmla="*/ 334004 w 9935204"/>
                  <a:gd name="connsiteY10" fmla="*/ 4824196 h 8596998"/>
                  <a:gd name="connsiteX0" fmla="*/ 1278300 w 10879500"/>
                  <a:gd name="connsiteY0" fmla="*/ 4824196 h 8939027"/>
                  <a:gd name="connsiteX1" fmla="*/ 5133696 w 10879500"/>
                  <a:gd name="connsiteY1" fmla="*/ 2500290 h 8939027"/>
                  <a:gd name="connsiteX2" fmla="*/ 8431662 w 10879500"/>
                  <a:gd name="connsiteY2" fmla="*/ 531251 h 8939027"/>
                  <a:gd name="connsiteX3" fmla="*/ 1207306 w 10879500"/>
                  <a:gd name="connsiteY3" fmla="*/ 7737574 h 8939027"/>
                  <a:gd name="connsiteX4" fmla="*/ 1187824 w 10879500"/>
                  <a:gd name="connsiteY4" fmla="*/ 7739971 h 8939027"/>
                  <a:gd name="connsiteX5" fmla="*/ 6853600 w 10879500"/>
                  <a:gd name="connsiteY5" fmla="*/ 5687796 h 8939027"/>
                  <a:gd name="connsiteX6" fmla="*/ 10879500 w 10879500"/>
                  <a:gd name="connsiteY6" fmla="*/ 4303496 h 8939027"/>
                  <a:gd name="connsiteX7" fmla="*/ 10854744 w 10879500"/>
                  <a:gd name="connsiteY7" fmla="*/ 4897980 h 8939027"/>
                  <a:gd name="connsiteX8" fmla="*/ 6799584 w 10879500"/>
                  <a:gd name="connsiteY8" fmla="*/ 5838586 h 8939027"/>
                  <a:gd name="connsiteX9" fmla="*/ 3665900 w 10879500"/>
                  <a:gd name="connsiteY9" fmla="*/ 3338296 h 8939027"/>
                  <a:gd name="connsiteX10" fmla="*/ 1202100 w 10879500"/>
                  <a:gd name="connsiteY10" fmla="*/ 4913096 h 8939027"/>
                  <a:gd name="connsiteX11" fmla="*/ 1278300 w 10879500"/>
                  <a:gd name="connsiteY11" fmla="*/ 4824196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6896326 w 10879500"/>
                  <a:gd name="connsiteY10" fmla="*/ 5681397 h 893902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6893212 w 10876386"/>
                  <a:gd name="connsiteY11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13" fmla="*/ 6850486 w 10876386"/>
                  <a:gd name="connsiteY13" fmla="*/ 5687796 h 8941387"/>
                  <a:gd name="connsiteX0" fmla="*/ 6850486 w 10876386"/>
                  <a:gd name="connsiteY0" fmla="*/ 3331439 h 6585030"/>
                  <a:gd name="connsiteX1" fmla="*/ 10876386 w 10876386"/>
                  <a:gd name="connsiteY1" fmla="*/ 1947139 h 6585030"/>
                  <a:gd name="connsiteX2" fmla="*/ 10851630 w 10876386"/>
                  <a:gd name="connsiteY2" fmla="*/ 2541623 h 6585030"/>
                  <a:gd name="connsiteX3" fmla="*/ 6796470 w 10876386"/>
                  <a:gd name="connsiteY3" fmla="*/ 3482229 h 6585030"/>
                  <a:gd name="connsiteX4" fmla="*/ 3662786 w 10876386"/>
                  <a:gd name="connsiteY4" fmla="*/ 981939 h 6585030"/>
                  <a:gd name="connsiteX5" fmla="*/ 1198986 w 10876386"/>
                  <a:gd name="connsiteY5" fmla="*/ 2556739 h 6585030"/>
                  <a:gd name="connsiteX6" fmla="*/ 1275186 w 10876386"/>
                  <a:gd name="connsiteY6" fmla="*/ 2467839 h 6585030"/>
                  <a:gd name="connsiteX7" fmla="*/ 5130582 w 10876386"/>
                  <a:gd name="connsiteY7" fmla="*/ 143933 h 6585030"/>
                  <a:gd name="connsiteX8" fmla="*/ 1204192 w 10876386"/>
                  <a:gd name="connsiteY8" fmla="*/ 5381217 h 6585030"/>
                  <a:gd name="connsiteX9" fmla="*/ 1203393 w 10876386"/>
                  <a:gd name="connsiteY9" fmla="*/ 5397772 h 6585030"/>
                  <a:gd name="connsiteX10" fmla="*/ 1203393 w 10876386"/>
                  <a:gd name="connsiteY10" fmla="*/ 5369456 h 6585030"/>
                  <a:gd name="connsiteX11" fmla="*/ 6893212 w 10876386"/>
                  <a:gd name="connsiteY11" fmla="*/ 3325040 h 6585030"/>
                  <a:gd name="connsiteX12" fmla="*/ 6850486 w 10876386"/>
                  <a:gd name="connsiteY12" fmla="*/ 3331439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6893212 w 10876386"/>
                  <a:gd name="connsiteY11" fmla="*/ 3325040 h 6585030"/>
                  <a:gd name="connsiteX0" fmla="*/ 5694226 w 9677400"/>
                  <a:gd name="connsiteY0" fmla="*/ 3325040 h 5911401"/>
                  <a:gd name="connsiteX1" fmla="*/ 5651500 w 9677400"/>
                  <a:gd name="connsiteY1" fmla="*/ 3331439 h 5911401"/>
                  <a:gd name="connsiteX2" fmla="*/ 9677400 w 9677400"/>
                  <a:gd name="connsiteY2" fmla="*/ 1947139 h 5911401"/>
                  <a:gd name="connsiteX3" fmla="*/ 9652644 w 9677400"/>
                  <a:gd name="connsiteY3" fmla="*/ 2541623 h 5911401"/>
                  <a:gd name="connsiteX4" fmla="*/ 5597484 w 9677400"/>
                  <a:gd name="connsiteY4" fmla="*/ 3482229 h 5911401"/>
                  <a:gd name="connsiteX5" fmla="*/ 2463800 w 9677400"/>
                  <a:gd name="connsiteY5" fmla="*/ 981939 h 5911401"/>
                  <a:gd name="connsiteX6" fmla="*/ 0 w 9677400"/>
                  <a:gd name="connsiteY6" fmla="*/ 2556739 h 5911401"/>
                  <a:gd name="connsiteX7" fmla="*/ 76200 w 9677400"/>
                  <a:gd name="connsiteY7" fmla="*/ 2467839 h 5911401"/>
                  <a:gd name="connsiteX8" fmla="*/ 3931596 w 9677400"/>
                  <a:gd name="connsiteY8" fmla="*/ 143933 h 5911401"/>
                  <a:gd name="connsiteX9" fmla="*/ 5206 w 9677400"/>
                  <a:gd name="connsiteY9" fmla="*/ 5381217 h 5911401"/>
                  <a:gd name="connsiteX10" fmla="*/ 5694226 w 9677400"/>
                  <a:gd name="connsiteY10" fmla="*/ 3325040 h 5911401"/>
                  <a:gd name="connsiteX0" fmla="*/ 5694226 w 9677400"/>
                  <a:gd name="connsiteY0" fmla="*/ 3325040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694226 w 9677400"/>
                  <a:gd name="connsiteY9" fmla="*/ 3325040 h 3742176"/>
                  <a:gd name="connsiteX0" fmla="*/ 5991233 w 9677400"/>
                  <a:gd name="connsiteY0" fmla="*/ 2843258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9677400 w 9677400"/>
                  <a:gd name="connsiteY9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426648 w 9677400"/>
                  <a:gd name="connsiteY9" fmla="*/ 2914818 h 3742176"/>
                  <a:gd name="connsiteX10" fmla="*/ 9677400 w 9677400"/>
                  <a:gd name="connsiteY10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167897 w 9677400"/>
                  <a:gd name="connsiteY9" fmla="*/ 2806462 h 3742176"/>
                  <a:gd name="connsiteX10" fmla="*/ 6426648 w 9677400"/>
                  <a:gd name="connsiteY10" fmla="*/ 2914818 h 3742176"/>
                  <a:gd name="connsiteX11" fmla="*/ 9677400 w 9677400"/>
                  <a:gd name="connsiteY11" fmla="*/ 1947139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11" fmla="*/ 5861600 w 9677400"/>
                  <a:gd name="connsiteY11" fmla="*/ 3453827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0" fmla="*/ 6167897 w 9677400"/>
                  <a:gd name="connsiteY0" fmla="*/ 2806462 h 3742176"/>
                  <a:gd name="connsiteX1" fmla="*/ 6426648 w 9677400"/>
                  <a:gd name="connsiteY1" fmla="*/ 2914818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91233 w 9677400"/>
                  <a:gd name="connsiteY8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9" fmla="*/ 6426648 w 9677400"/>
                  <a:gd name="connsiteY9" fmla="*/ 2914818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801799 w 9677400"/>
                  <a:gd name="connsiteY0" fmla="*/ 311706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801799 w 9677400"/>
                  <a:gd name="connsiteY8" fmla="*/ 3117063 h 3742176"/>
                  <a:gd name="connsiteX0" fmla="*/ 5801799 w 9677400"/>
                  <a:gd name="connsiteY0" fmla="*/ 3117063 h 3648314"/>
                  <a:gd name="connsiteX1" fmla="*/ 9677400 w 9677400"/>
                  <a:gd name="connsiteY1" fmla="*/ 1947139 h 3648314"/>
                  <a:gd name="connsiteX2" fmla="*/ 9652644 w 9677400"/>
                  <a:gd name="connsiteY2" fmla="*/ 2541623 h 3648314"/>
                  <a:gd name="connsiteX3" fmla="*/ 5755168 w 9677400"/>
                  <a:gd name="connsiteY3" fmla="*/ 3295615 h 3648314"/>
                  <a:gd name="connsiteX4" fmla="*/ 2463800 w 9677400"/>
                  <a:gd name="connsiteY4" fmla="*/ 981939 h 3648314"/>
                  <a:gd name="connsiteX5" fmla="*/ 0 w 9677400"/>
                  <a:gd name="connsiteY5" fmla="*/ 2556739 h 3648314"/>
                  <a:gd name="connsiteX6" fmla="*/ 76200 w 9677400"/>
                  <a:gd name="connsiteY6" fmla="*/ 2467839 h 3648314"/>
                  <a:gd name="connsiteX7" fmla="*/ 3931596 w 9677400"/>
                  <a:gd name="connsiteY7" fmla="*/ 143933 h 3648314"/>
                  <a:gd name="connsiteX8" fmla="*/ 5801799 w 9677400"/>
                  <a:gd name="connsiteY8" fmla="*/ 3117063 h 3648314"/>
                  <a:gd name="connsiteX0" fmla="*/ 5801799 w 9677400"/>
                  <a:gd name="connsiteY0" fmla="*/ 2639484 h 3077983"/>
                  <a:gd name="connsiteX1" fmla="*/ 9677400 w 9677400"/>
                  <a:gd name="connsiteY1" fmla="*/ 1469560 h 3077983"/>
                  <a:gd name="connsiteX2" fmla="*/ 9652644 w 9677400"/>
                  <a:gd name="connsiteY2" fmla="*/ 2064044 h 3077983"/>
                  <a:gd name="connsiteX3" fmla="*/ 5755168 w 9677400"/>
                  <a:gd name="connsiteY3" fmla="*/ 2818036 h 3077983"/>
                  <a:gd name="connsiteX4" fmla="*/ 2463800 w 9677400"/>
                  <a:gd name="connsiteY4" fmla="*/ 504360 h 3077983"/>
                  <a:gd name="connsiteX5" fmla="*/ 0 w 9677400"/>
                  <a:gd name="connsiteY5" fmla="*/ 2079160 h 3077983"/>
                  <a:gd name="connsiteX6" fmla="*/ 76200 w 9677400"/>
                  <a:gd name="connsiteY6" fmla="*/ 1990260 h 3077983"/>
                  <a:gd name="connsiteX7" fmla="*/ 2732697 w 9677400"/>
                  <a:gd name="connsiteY7" fmla="*/ 143933 h 3077983"/>
                  <a:gd name="connsiteX8" fmla="*/ 5801799 w 9677400"/>
                  <a:gd name="connsiteY8" fmla="*/ 2639484 h 3077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77400" h="3077983">
                    <a:moveTo>
                      <a:pt x="5801799" y="2639484"/>
                    </a:moveTo>
                    <a:cubicBezTo>
                      <a:pt x="6959250" y="2860422"/>
                      <a:pt x="9059411" y="1523287"/>
                      <a:pt x="9677400" y="1469560"/>
                    </a:cubicBezTo>
                    <a:lnTo>
                      <a:pt x="9652644" y="2064044"/>
                    </a:lnTo>
                    <a:cubicBezTo>
                      <a:pt x="8972658" y="2319892"/>
                      <a:pt x="6953309" y="3077983"/>
                      <a:pt x="5755168" y="2818036"/>
                    </a:cubicBezTo>
                    <a:cubicBezTo>
                      <a:pt x="4557027" y="2558089"/>
                      <a:pt x="3422995" y="627506"/>
                      <a:pt x="2463800" y="504360"/>
                    </a:cubicBezTo>
                    <a:cubicBezTo>
                      <a:pt x="1504605" y="381214"/>
                      <a:pt x="378883" y="1795527"/>
                      <a:pt x="0" y="2079160"/>
                    </a:cubicBezTo>
                    <a:lnTo>
                      <a:pt x="76200" y="1990260"/>
                    </a:lnTo>
                    <a:cubicBezTo>
                      <a:pt x="856191" y="864193"/>
                      <a:pt x="1803480" y="0"/>
                      <a:pt x="2732697" y="143933"/>
                    </a:cubicBezTo>
                    <a:cubicBezTo>
                      <a:pt x="3669035" y="286800"/>
                      <a:pt x="4644348" y="2418546"/>
                      <a:pt x="5801799" y="263948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  <a:alpha val="11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29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10800000" scaled="1"/>
                <a:tileRect/>
              </a:gradFill>
              <a:ln w="28575">
                <a:noFill/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 prst="artDeco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Полилиния 15"/>
              <p:cNvSpPr/>
              <p:nvPr userDrawn="1"/>
            </p:nvSpPr>
            <p:spPr>
              <a:xfrm rot="376184">
                <a:off x="425195" y="4485467"/>
                <a:ext cx="11094740" cy="1706219"/>
              </a:xfrm>
              <a:custGeom>
                <a:avLst/>
                <a:gdLst>
                  <a:gd name="connsiteX0" fmla="*/ 76200 w 10426700"/>
                  <a:gd name="connsiteY0" fmla="*/ 2252133 h 3892550"/>
                  <a:gd name="connsiteX1" fmla="*/ 2565400 w 10426700"/>
                  <a:gd name="connsiteY1" fmla="*/ 143933 h 3892550"/>
                  <a:gd name="connsiteX2" fmla="*/ 5651500 w 10426700"/>
                  <a:gd name="connsiteY2" fmla="*/ 3115733 h 3892550"/>
                  <a:gd name="connsiteX3" fmla="*/ 9677400 w 10426700"/>
                  <a:gd name="connsiteY3" fmla="*/ 1731433 h 3892550"/>
                  <a:gd name="connsiteX4" fmla="*/ 10147300 w 10426700"/>
                  <a:gd name="connsiteY4" fmla="*/ 3776133 h 3892550"/>
                  <a:gd name="connsiteX5" fmla="*/ 9740900 w 10426700"/>
                  <a:gd name="connsiteY5" fmla="*/ 2429933 h 3892550"/>
                  <a:gd name="connsiteX6" fmla="*/ 6883400 w 10426700"/>
                  <a:gd name="connsiteY6" fmla="*/ 3052233 h 3892550"/>
                  <a:gd name="connsiteX7" fmla="*/ 2463800 w 10426700"/>
                  <a:gd name="connsiteY7" fmla="*/ 766233 h 3892550"/>
                  <a:gd name="connsiteX8" fmla="*/ 0 w 10426700"/>
                  <a:gd name="connsiteY8" fmla="*/ 2341033 h 3892550"/>
                  <a:gd name="connsiteX0" fmla="*/ 76200 w 10499203"/>
                  <a:gd name="connsiteY0" fmla="*/ 2252133 h 3892550"/>
                  <a:gd name="connsiteX1" fmla="*/ 2565400 w 10499203"/>
                  <a:gd name="connsiteY1" fmla="*/ 143933 h 3892550"/>
                  <a:gd name="connsiteX2" fmla="*/ 5651500 w 10499203"/>
                  <a:gd name="connsiteY2" fmla="*/ 3115733 h 3892550"/>
                  <a:gd name="connsiteX3" fmla="*/ 9677400 w 10499203"/>
                  <a:gd name="connsiteY3" fmla="*/ 1731433 h 3892550"/>
                  <a:gd name="connsiteX4" fmla="*/ 10147300 w 10499203"/>
                  <a:gd name="connsiteY4" fmla="*/ 3776133 h 3892550"/>
                  <a:gd name="connsiteX5" fmla="*/ 9740900 w 10499203"/>
                  <a:gd name="connsiteY5" fmla="*/ 2429933 h 3892550"/>
                  <a:gd name="connsiteX6" fmla="*/ 5597484 w 10499203"/>
                  <a:gd name="connsiteY6" fmla="*/ 3266523 h 3892550"/>
                  <a:gd name="connsiteX7" fmla="*/ 2463800 w 10499203"/>
                  <a:gd name="connsiteY7" fmla="*/ 766233 h 3892550"/>
                  <a:gd name="connsiteX8" fmla="*/ 0 w 10499203"/>
                  <a:gd name="connsiteY8" fmla="*/ 2341033 h 3892550"/>
                  <a:gd name="connsiteX0" fmla="*/ 76200 w 10711020"/>
                  <a:gd name="connsiteY0" fmla="*/ 2252133 h 3892550"/>
                  <a:gd name="connsiteX1" fmla="*/ 2565400 w 10711020"/>
                  <a:gd name="connsiteY1" fmla="*/ 143933 h 3892550"/>
                  <a:gd name="connsiteX2" fmla="*/ 5651500 w 10711020"/>
                  <a:gd name="connsiteY2" fmla="*/ 3115733 h 3892550"/>
                  <a:gd name="connsiteX3" fmla="*/ 9677400 w 10711020"/>
                  <a:gd name="connsiteY3" fmla="*/ 1731433 h 3892550"/>
                  <a:gd name="connsiteX4" fmla="*/ 10147300 w 10711020"/>
                  <a:gd name="connsiteY4" fmla="*/ 3776133 h 3892550"/>
                  <a:gd name="connsiteX5" fmla="*/ 9740900 w 10711020"/>
                  <a:gd name="connsiteY5" fmla="*/ 2429933 h 3892550"/>
                  <a:gd name="connsiteX6" fmla="*/ 10020451 w 10711020"/>
                  <a:gd name="connsiteY6" fmla="*/ 1922223 h 3892550"/>
                  <a:gd name="connsiteX7" fmla="*/ 5597484 w 10711020"/>
                  <a:gd name="connsiteY7" fmla="*/ 3266523 h 3892550"/>
                  <a:gd name="connsiteX8" fmla="*/ 2463800 w 10711020"/>
                  <a:gd name="connsiteY8" fmla="*/ 766233 h 3892550"/>
                  <a:gd name="connsiteX9" fmla="*/ 0 w 10711020"/>
                  <a:gd name="connsiteY9" fmla="*/ 2341033 h 3892550"/>
                  <a:gd name="connsiteX0" fmla="*/ 76200 w 10711020"/>
                  <a:gd name="connsiteY0" fmla="*/ 2252133 h 3822101"/>
                  <a:gd name="connsiteX1" fmla="*/ 2565400 w 10711020"/>
                  <a:gd name="connsiteY1" fmla="*/ 143933 h 3822101"/>
                  <a:gd name="connsiteX2" fmla="*/ 5651500 w 10711020"/>
                  <a:gd name="connsiteY2" fmla="*/ 3115733 h 3822101"/>
                  <a:gd name="connsiteX3" fmla="*/ 9677400 w 10711020"/>
                  <a:gd name="connsiteY3" fmla="*/ 1731433 h 3822101"/>
                  <a:gd name="connsiteX4" fmla="*/ 10147300 w 10711020"/>
                  <a:gd name="connsiteY4" fmla="*/ 3776133 h 3822101"/>
                  <a:gd name="connsiteX5" fmla="*/ 10509900 w 10711020"/>
                  <a:gd name="connsiteY5" fmla="*/ 1455622 h 3822101"/>
                  <a:gd name="connsiteX6" fmla="*/ 9740900 w 10711020"/>
                  <a:gd name="connsiteY6" fmla="*/ 2429933 h 3822101"/>
                  <a:gd name="connsiteX7" fmla="*/ 10020451 w 10711020"/>
                  <a:gd name="connsiteY7" fmla="*/ 1922223 h 3822101"/>
                  <a:gd name="connsiteX8" fmla="*/ 5597484 w 10711020"/>
                  <a:gd name="connsiteY8" fmla="*/ 3266523 h 3822101"/>
                  <a:gd name="connsiteX9" fmla="*/ 2463800 w 10711020"/>
                  <a:gd name="connsiteY9" fmla="*/ 766233 h 3822101"/>
                  <a:gd name="connsiteX10" fmla="*/ 0 w 10711020"/>
                  <a:gd name="connsiteY10" fmla="*/ 2341033 h 3822101"/>
                  <a:gd name="connsiteX0" fmla="*/ 76200 w 10818172"/>
                  <a:gd name="connsiteY0" fmla="*/ 2252133 h 3822101"/>
                  <a:gd name="connsiteX1" fmla="*/ 2565400 w 10818172"/>
                  <a:gd name="connsiteY1" fmla="*/ 143933 h 3822101"/>
                  <a:gd name="connsiteX2" fmla="*/ 5651500 w 10818172"/>
                  <a:gd name="connsiteY2" fmla="*/ 3115733 h 3822101"/>
                  <a:gd name="connsiteX3" fmla="*/ 9677400 w 10818172"/>
                  <a:gd name="connsiteY3" fmla="*/ 1731433 h 3822101"/>
                  <a:gd name="connsiteX4" fmla="*/ 10147300 w 10818172"/>
                  <a:gd name="connsiteY4" fmla="*/ 3776133 h 3822101"/>
                  <a:gd name="connsiteX5" fmla="*/ 10509900 w 10818172"/>
                  <a:gd name="connsiteY5" fmla="*/ 1455622 h 3822101"/>
                  <a:gd name="connsiteX6" fmla="*/ 10383810 w 10818172"/>
                  <a:gd name="connsiteY6" fmla="*/ 858273 h 3822101"/>
                  <a:gd name="connsiteX7" fmla="*/ 10020451 w 10818172"/>
                  <a:gd name="connsiteY7" fmla="*/ 1922223 h 3822101"/>
                  <a:gd name="connsiteX8" fmla="*/ 5597484 w 10818172"/>
                  <a:gd name="connsiteY8" fmla="*/ 3266523 h 3822101"/>
                  <a:gd name="connsiteX9" fmla="*/ 2463800 w 10818172"/>
                  <a:gd name="connsiteY9" fmla="*/ 766233 h 3822101"/>
                  <a:gd name="connsiteX10" fmla="*/ 0 w 10818172"/>
                  <a:gd name="connsiteY10" fmla="*/ 2341033 h 3822101"/>
                  <a:gd name="connsiteX0" fmla="*/ 76200 w 10818172"/>
                  <a:gd name="connsiteY0" fmla="*/ 2252133 h 4141477"/>
                  <a:gd name="connsiteX1" fmla="*/ 2565400 w 10818172"/>
                  <a:gd name="connsiteY1" fmla="*/ 143933 h 4141477"/>
                  <a:gd name="connsiteX2" fmla="*/ 5651500 w 10818172"/>
                  <a:gd name="connsiteY2" fmla="*/ 3115733 h 4141477"/>
                  <a:gd name="connsiteX3" fmla="*/ 9677400 w 10818172"/>
                  <a:gd name="connsiteY3" fmla="*/ 1731433 h 4141477"/>
                  <a:gd name="connsiteX4" fmla="*/ 10147300 w 10818172"/>
                  <a:gd name="connsiteY4" fmla="*/ 3776133 h 4141477"/>
                  <a:gd name="connsiteX5" fmla="*/ 10152742 w 10818172"/>
                  <a:gd name="connsiteY5" fmla="*/ 3754725 h 4141477"/>
                  <a:gd name="connsiteX6" fmla="*/ 10509900 w 10818172"/>
                  <a:gd name="connsiteY6" fmla="*/ 1455622 h 4141477"/>
                  <a:gd name="connsiteX7" fmla="*/ 10383810 w 10818172"/>
                  <a:gd name="connsiteY7" fmla="*/ 858273 h 4141477"/>
                  <a:gd name="connsiteX8" fmla="*/ 10020451 w 10818172"/>
                  <a:gd name="connsiteY8" fmla="*/ 1922223 h 4141477"/>
                  <a:gd name="connsiteX9" fmla="*/ 5597484 w 10818172"/>
                  <a:gd name="connsiteY9" fmla="*/ 3266523 h 4141477"/>
                  <a:gd name="connsiteX10" fmla="*/ 2463800 w 10818172"/>
                  <a:gd name="connsiteY10" fmla="*/ 766233 h 4141477"/>
                  <a:gd name="connsiteX11" fmla="*/ 0 w 10818172"/>
                  <a:gd name="connsiteY11" fmla="*/ 2341033 h 4141477"/>
                  <a:gd name="connsiteX0" fmla="*/ 76200 w 10818172"/>
                  <a:gd name="connsiteY0" fmla="*/ 2252133 h 4113348"/>
                  <a:gd name="connsiteX1" fmla="*/ 2565400 w 10818172"/>
                  <a:gd name="connsiteY1" fmla="*/ 143933 h 4113348"/>
                  <a:gd name="connsiteX2" fmla="*/ 5651500 w 10818172"/>
                  <a:gd name="connsiteY2" fmla="*/ 3115733 h 4113348"/>
                  <a:gd name="connsiteX3" fmla="*/ 9677400 w 10818172"/>
                  <a:gd name="connsiteY3" fmla="*/ 1731433 h 4113348"/>
                  <a:gd name="connsiteX4" fmla="*/ 10147300 w 10818172"/>
                  <a:gd name="connsiteY4" fmla="*/ 3776133 h 4113348"/>
                  <a:gd name="connsiteX5" fmla="*/ 10152742 w 10818172"/>
                  <a:gd name="connsiteY5" fmla="*/ 3754725 h 4113348"/>
                  <a:gd name="connsiteX6" fmla="*/ 10152742 w 10818172"/>
                  <a:gd name="connsiteY6" fmla="*/ 2111627 h 4113348"/>
                  <a:gd name="connsiteX7" fmla="*/ 10509900 w 10818172"/>
                  <a:gd name="connsiteY7" fmla="*/ 1455622 h 4113348"/>
                  <a:gd name="connsiteX8" fmla="*/ 10383810 w 10818172"/>
                  <a:gd name="connsiteY8" fmla="*/ 858273 h 4113348"/>
                  <a:gd name="connsiteX9" fmla="*/ 10020451 w 10818172"/>
                  <a:gd name="connsiteY9" fmla="*/ 1922223 h 4113348"/>
                  <a:gd name="connsiteX10" fmla="*/ 5597484 w 10818172"/>
                  <a:gd name="connsiteY10" fmla="*/ 3266523 h 4113348"/>
                  <a:gd name="connsiteX11" fmla="*/ 2463800 w 10818172"/>
                  <a:gd name="connsiteY11" fmla="*/ 766233 h 4113348"/>
                  <a:gd name="connsiteX12" fmla="*/ 0 w 10818172"/>
                  <a:gd name="connsiteY12" fmla="*/ 2341033 h 4113348"/>
                  <a:gd name="connsiteX0" fmla="*/ 76200 w 10818172"/>
                  <a:gd name="connsiteY0" fmla="*/ 2252133 h 3839499"/>
                  <a:gd name="connsiteX1" fmla="*/ 2565400 w 10818172"/>
                  <a:gd name="connsiteY1" fmla="*/ 143933 h 3839499"/>
                  <a:gd name="connsiteX2" fmla="*/ 5651500 w 10818172"/>
                  <a:gd name="connsiteY2" fmla="*/ 3115733 h 3839499"/>
                  <a:gd name="connsiteX3" fmla="*/ 9677400 w 10818172"/>
                  <a:gd name="connsiteY3" fmla="*/ 1731433 h 3839499"/>
                  <a:gd name="connsiteX4" fmla="*/ 10147300 w 10818172"/>
                  <a:gd name="connsiteY4" fmla="*/ 3776133 h 3839499"/>
                  <a:gd name="connsiteX5" fmla="*/ 10152742 w 10818172"/>
                  <a:gd name="connsiteY5" fmla="*/ 2111627 h 3839499"/>
                  <a:gd name="connsiteX6" fmla="*/ 10509900 w 10818172"/>
                  <a:gd name="connsiteY6" fmla="*/ 1455622 h 3839499"/>
                  <a:gd name="connsiteX7" fmla="*/ 10383810 w 10818172"/>
                  <a:gd name="connsiteY7" fmla="*/ 858273 h 3839499"/>
                  <a:gd name="connsiteX8" fmla="*/ 10020451 w 10818172"/>
                  <a:gd name="connsiteY8" fmla="*/ 1922223 h 3839499"/>
                  <a:gd name="connsiteX9" fmla="*/ 5597484 w 10818172"/>
                  <a:gd name="connsiteY9" fmla="*/ 3266523 h 3839499"/>
                  <a:gd name="connsiteX10" fmla="*/ 2463800 w 10818172"/>
                  <a:gd name="connsiteY10" fmla="*/ 766233 h 3839499"/>
                  <a:gd name="connsiteX11" fmla="*/ 0 w 10818172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152742 w 10839187"/>
                  <a:gd name="connsiteY6" fmla="*/ 2082681 h 3839499"/>
                  <a:gd name="connsiteX7" fmla="*/ 10509900 w 10839187"/>
                  <a:gd name="connsiteY7" fmla="*/ 1455622 h 3839499"/>
                  <a:gd name="connsiteX8" fmla="*/ 10020451 w 10839187"/>
                  <a:gd name="connsiteY8" fmla="*/ 1922223 h 3839499"/>
                  <a:gd name="connsiteX9" fmla="*/ 5597484 w 10839187"/>
                  <a:gd name="connsiteY9" fmla="*/ 3266523 h 3839499"/>
                  <a:gd name="connsiteX10" fmla="*/ 2463800 w 10839187"/>
                  <a:gd name="connsiteY10" fmla="*/ 766233 h 3839499"/>
                  <a:gd name="connsiteX11" fmla="*/ 0 w 10839187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779661"/>
                  <a:gd name="connsiteY0" fmla="*/ 2252133 h 3459188"/>
                  <a:gd name="connsiteX1" fmla="*/ 2565400 w 10779661"/>
                  <a:gd name="connsiteY1" fmla="*/ 143933 h 3459188"/>
                  <a:gd name="connsiteX2" fmla="*/ 5651500 w 10779661"/>
                  <a:gd name="connsiteY2" fmla="*/ 3115733 h 3459188"/>
                  <a:gd name="connsiteX3" fmla="*/ 9677400 w 10779661"/>
                  <a:gd name="connsiteY3" fmla="*/ 1731433 h 3459188"/>
                  <a:gd name="connsiteX4" fmla="*/ 10152742 w 10779661"/>
                  <a:gd name="connsiteY4" fmla="*/ 2111627 h 3459188"/>
                  <a:gd name="connsiteX5" fmla="*/ 10020451 w 10779661"/>
                  <a:gd name="connsiteY5" fmla="*/ 1922223 h 3459188"/>
                  <a:gd name="connsiteX6" fmla="*/ 5597484 w 10779661"/>
                  <a:gd name="connsiteY6" fmla="*/ 3266523 h 3459188"/>
                  <a:gd name="connsiteX7" fmla="*/ 2463800 w 10779661"/>
                  <a:gd name="connsiteY7" fmla="*/ 766233 h 3459188"/>
                  <a:gd name="connsiteX8" fmla="*/ 0 w 10779661"/>
                  <a:gd name="connsiteY8" fmla="*/ 2341033 h 3459188"/>
                  <a:gd name="connsiteX0" fmla="*/ 76200 w 10152742"/>
                  <a:gd name="connsiteY0" fmla="*/ 2252133 h 3490755"/>
                  <a:gd name="connsiteX1" fmla="*/ 2565400 w 10152742"/>
                  <a:gd name="connsiteY1" fmla="*/ 143933 h 3490755"/>
                  <a:gd name="connsiteX2" fmla="*/ 5651500 w 10152742"/>
                  <a:gd name="connsiteY2" fmla="*/ 3115733 h 3490755"/>
                  <a:gd name="connsiteX3" fmla="*/ 9677400 w 10152742"/>
                  <a:gd name="connsiteY3" fmla="*/ 1731433 h 3490755"/>
                  <a:gd name="connsiteX4" fmla="*/ 10152742 w 10152742"/>
                  <a:gd name="connsiteY4" fmla="*/ 2111627 h 3490755"/>
                  <a:gd name="connsiteX5" fmla="*/ 5597484 w 10152742"/>
                  <a:gd name="connsiteY5" fmla="*/ 3266523 h 3490755"/>
                  <a:gd name="connsiteX6" fmla="*/ 2463800 w 10152742"/>
                  <a:gd name="connsiteY6" fmla="*/ 766233 h 3490755"/>
                  <a:gd name="connsiteX7" fmla="*/ 0 w 10152742"/>
                  <a:gd name="connsiteY7" fmla="*/ 2341033 h 3490755"/>
                  <a:gd name="connsiteX0" fmla="*/ 76200 w 9677400"/>
                  <a:gd name="connsiteY0" fmla="*/ 2252133 h 3526470"/>
                  <a:gd name="connsiteX1" fmla="*/ 2565400 w 9677400"/>
                  <a:gd name="connsiteY1" fmla="*/ 143933 h 3526470"/>
                  <a:gd name="connsiteX2" fmla="*/ 5651500 w 9677400"/>
                  <a:gd name="connsiteY2" fmla="*/ 3115733 h 3526470"/>
                  <a:gd name="connsiteX3" fmla="*/ 9677400 w 9677400"/>
                  <a:gd name="connsiteY3" fmla="*/ 1731433 h 3526470"/>
                  <a:gd name="connsiteX4" fmla="*/ 9652644 w 9677400"/>
                  <a:gd name="connsiteY4" fmla="*/ 2325917 h 3526470"/>
                  <a:gd name="connsiteX5" fmla="*/ 5597484 w 9677400"/>
                  <a:gd name="connsiteY5" fmla="*/ 3266523 h 3526470"/>
                  <a:gd name="connsiteX6" fmla="*/ 2463800 w 9677400"/>
                  <a:gd name="connsiteY6" fmla="*/ 766233 h 3526470"/>
                  <a:gd name="connsiteX7" fmla="*/ 0 w 9677400"/>
                  <a:gd name="connsiteY7" fmla="*/ 2341033 h 3526470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4824196 h 6098533"/>
                  <a:gd name="connsiteX1" fmla="*/ 3931596 w 9677400"/>
                  <a:gd name="connsiteY1" fmla="*/ 2500290 h 6098533"/>
                  <a:gd name="connsiteX2" fmla="*/ 7229562 w 9677400"/>
                  <a:gd name="connsiteY2" fmla="*/ 531251 h 6098533"/>
                  <a:gd name="connsiteX3" fmla="*/ 5651500 w 9677400"/>
                  <a:gd name="connsiteY3" fmla="*/ 5687796 h 6098533"/>
                  <a:gd name="connsiteX4" fmla="*/ 9677400 w 9677400"/>
                  <a:gd name="connsiteY4" fmla="*/ 4303496 h 6098533"/>
                  <a:gd name="connsiteX5" fmla="*/ 9652644 w 9677400"/>
                  <a:gd name="connsiteY5" fmla="*/ 4897980 h 6098533"/>
                  <a:gd name="connsiteX6" fmla="*/ 5597484 w 9677400"/>
                  <a:gd name="connsiteY6" fmla="*/ 5838586 h 6098533"/>
                  <a:gd name="connsiteX7" fmla="*/ 2463800 w 9677400"/>
                  <a:gd name="connsiteY7" fmla="*/ 3338296 h 6098533"/>
                  <a:gd name="connsiteX8" fmla="*/ 0 w 9677400"/>
                  <a:gd name="connsiteY8" fmla="*/ 4913096 h 6098533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10" fmla="*/ 334004 w 9935204"/>
                  <a:gd name="connsiteY10" fmla="*/ 4824196 h 8596998"/>
                  <a:gd name="connsiteX0" fmla="*/ 1278300 w 10879500"/>
                  <a:gd name="connsiteY0" fmla="*/ 4824196 h 8939027"/>
                  <a:gd name="connsiteX1" fmla="*/ 5133696 w 10879500"/>
                  <a:gd name="connsiteY1" fmla="*/ 2500290 h 8939027"/>
                  <a:gd name="connsiteX2" fmla="*/ 8431662 w 10879500"/>
                  <a:gd name="connsiteY2" fmla="*/ 531251 h 8939027"/>
                  <a:gd name="connsiteX3" fmla="*/ 1207306 w 10879500"/>
                  <a:gd name="connsiteY3" fmla="*/ 7737574 h 8939027"/>
                  <a:gd name="connsiteX4" fmla="*/ 1187824 w 10879500"/>
                  <a:gd name="connsiteY4" fmla="*/ 7739971 h 8939027"/>
                  <a:gd name="connsiteX5" fmla="*/ 6853600 w 10879500"/>
                  <a:gd name="connsiteY5" fmla="*/ 5687796 h 8939027"/>
                  <a:gd name="connsiteX6" fmla="*/ 10879500 w 10879500"/>
                  <a:gd name="connsiteY6" fmla="*/ 4303496 h 8939027"/>
                  <a:gd name="connsiteX7" fmla="*/ 10854744 w 10879500"/>
                  <a:gd name="connsiteY7" fmla="*/ 4897980 h 8939027"/>
                  <a:gd name="connsiteX8" fmla="*/ 6799584 w 10879500"/>
                  <a:gd name="connsiteY8" fmla="*/ 5838586 h 8939027"/>
                  <a:gd name="connsiteX9" fmla="*/ 3665900 w 10879500"/>
                  <a:gd name="connsiteY9" fmla="*/ 3338296 h 8939027"/>
                  <a:gd name="connsiteX10" fmla="*/ 1202100 w 10879500"/>
                  <a:gd name="connsiteY10" fmla="*/ 4913096 h 8939027"/>
                  <a:gd name="connsiteX11" fmla="*/ 1278300 w 10879500"/>
                  <a:gd name="connsiteY11" fmla="*/ 4824196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6896326 w 10879500"/>
                  <a:gd name="connsiteY10" fmla="*/ 5681397 h 893902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6893212 w 10876386"/>
                  <a:gd name="connsiteY11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13" fmla="*/ 6850486 w 10876386"/>
                  <a:gd name="connsiteY13" fmla="*/ 5687796 h 8941387"/>
                  <a:gd name="connsiteX0" fmla="*/ 6850486 w 10876386"/>
                  <a:gd name="connsiteY0" fmla="*/ 3331439 h 6585030"/>
                  <a:gd name="connsiteX1" fmla="*/ 10876386 w 10876386"/>
                  <a:gd name="connsiteY1" fmla="*/ 1947139 h 6585030"/>
                  <a:gd name="connsiteX2" fmla="*/ 10851630 w 10876386"/>
                  <a:gd name="connsiteY2" fmla="*/ 2541623 h 6585030"/>
                  <a:gd name="connsiteX3" fmla="*/ 6796470 w 10876386"/>
                  <a:gd name="connsiteY3" fmla="*/ 3482229 h 6585030"/>
                  <a:gd name="connsiteX4" fmla="*/ 3662786 w 10876386"/>
                  <a:gd name="connsiteY4" fmla="*/ 981939 h 6585030"/>
                  <a:gd name="connsiteX5" fmla="*/ 1198986 w 10876386"/>
                  <a:gd name="connsiteY5" fmla="*/ 2556739 h 6585030"/>
                  <a:gd name="connsiteX6" fmla="*/ 1275186 w 10876386"/>
                  <a:gd name="connsiteY6" fmla="*/ 2467839 h 6585030"/>
                  <a:gd name="connsiteX7" fmla="*/ 5130582 w 10876386"/>
                  <a:gd name="connsiteY7" fmla="*/ 143933 h 6585030"/>
                  <a:gd name="connsiteX8" fmla="*/ 1204192 w 10876386"/>
                  <a:gd name="connsiteY8" fmla="*/ 5381217 h 6585030"/>
                  <a:gd name="connsiteX9" fmla="*/ 1203393 w 10876386"/>
                  <a:gd name="connsiteY9" fmla="*/ 5397772 h 6585030"/>
                  <a:gd name="connsiteX10" fmla="*/ 1203393 w 10876386"/>
                  <a:gd name="connsiteY10" fmla="*/ 5369456 h 6585030"/>
                  <a:gd name="connsiteX11" fmla="*/ 6893212 w 10876386"/>
                  <a:gd name="connsiteY11" fmla="*/ 3325040 h 6585030"/>
                  <a:gd name="connsiteX12" fmla="*/ 6850486 w 10876386"/>
                  <a:gd name="connsiteY12" fmla="*/ 3331439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6893212 w 10876386"/>
                  <a:gd name="connsiteY11" fmla="*/ 3325040 h 6585030"/>
                  <a:gd name="connsiteX0" fmla="*/ 5694226 w 9677400"/>
                  <a:gd name="connsiteY0" fmla="*/ 3325040 h 5911401"/>
                  <a:gd name="connsiteX1" fmla="*/ 5651500 w 9677400"/>
                  <a:gd name="connsiteY1" fmla="*/ 3331439 h 5911401"/>
                  <a:gd name="connsiteX2" fmla="*/ 9677400 w 9677400"/>
                  <a:gd name="connsiteY2" fmla="*/ 1947139 h 5911401"/>
                  <a:gd name="connsiteX3" fmla="*/ 9652644 w 9677400"/>
                  <a:gd name="connsiteY3" fmla="*/ 2541623 h 5911401"/>
                  <a:gd name="connsiteX4" fmla="*/ 5597484 w 9677400"/>
                  <a:gd name="connsiteY4" fmla="*/ 3482229 h 5911401"/>
                  <a:gd name="connsiteX5" fmla="*/ 2463800 w 9677400"/>
                  <a:gd name="connsiteY5" fmla="*/ 981939 h 5911401"/>
                  <a:gd name="connsiteX6" fmla="*/ 0 w 9677400"/>
                  <a:gd name="connsiteY6" fmla="*/ 2556739 h 5911401"/>
                  <a:gd name="connsiteX7" fmla="*/ 76200 w 9677400"/>
                  <a:gd name="connsiteY7" fmla="*/ 2467839 h 5911401"/>
                  <a:gd name="connsiteX8" fmla="*/ 3931596 w 9677400"/>
                  <a:gd name="connsiteY8" fmla="*/ 143933 h 5911401"/>
                  <a:gd name="connsiteX9" fmla="*/ 5206 w 9677400"/>
                  <a:gd name="connsiteY9" fmla="*/ 5381217 h 5911401"/>
                  <a:gd name="connsiteX10" fmla="*/ 5694226 w 9677400"/>
                  <a:gd name="connsiteY10" fmla="*/ 3325040 h 5911401"/>
                  <a:gd name="connsiteX0" fmla="*/ 5694226 w 9677400"/>
                  <a:gd name="connsiteY0" fmla="*/ 3325040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694226 w 9677400"/>
                  <a:gd name="connsiteY9" fmla="*/ 3325040 h 3742176"/>
                  <a:gd name="connsiteX0" fmla="*/ 5991233 w 9677400"/>
                  <a:gd name="connsiteY0" fmla="*/ 2843258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9677400 w 9677400"/>
                  <a:gd name="connsiteY9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426648 w 9677400"/>
                  <a:gd name="connsiteY9" fmla="*/ 2914818 h 3742176"/>
                  <a:gd name="connsiteX10" fmla="*/ 9677400 w 9677400"/>
                  <a:gd name="connsiteY10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167897 w 9677400"/>
                  <a:gd name="connsiteY9" fmla="*/ 2806462 h 3742176"/>
                  <a:gd name="connsiteX10" fmla="*/ 6426648 w 9677400"/>
                  <a:gd name="connsiteY10" fmla="*/ 2914818 h 3742176"/>
                  <a:gd name="connsiteX11" fmla="*/ 9677400 w 9677400"/>
                  <a:gd name="connsiteY11" fmla="*/ 1947139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11" fmla="*/ 5861600 w 9677400"/>
                  <a:gd name="connsiteY11" fmla="*/ 3453827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0" fmla="*/ 6167897 w 9677400"/>
                  <a:gd name="connsiteY0" fmla="*/ 2806462 h 3742176"/>
                  <a:gd name="connsiteX1" fmla="*/ 6426648 w 9677400"/>
                  <a:gd name="connsiteY1" fmla="*/ 2914818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91233 w 9677400"/>
                  <a:gd name="connsiteY8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9" fmla="*/ 6426648 w 9677400"/>
                  <a:gd name="connsiteY9" fmla="*/ 2914818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801799 w 9677400"/>
                  <a:gd name="connsiteY0" fmla="*/ 311706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801799 w 9677400"/>
                  <a:gd name="connsiteY8" fmla="*/ 3117063 h 3742176"/>
                  <a:gd name="connsiteX0" fmla="*/ 5801799 w 9677400"/>
                  <a:gd name="connsiteY0" fmla="*/ 3117063 h 3648314"/>
                  <a:gd name="connsiteX1" fmla="*/ 9677400 w 9677400"/>
                  <a:gd name="connsiteY1" fmla="*/ 1947139 h 3648314"/>
                  <a:gd name="connsiteX2" fmla="*/ 9652644 w 9677400"/>
                  <a:gd name="connsiteY2" fmla="*/ 2541623 h 3648314"/>
                  <a:gd name="connsiteX3" fmla="*/ 5755168 w 9677400"/>
                  <a:gd name="connsiteY3" fmla="*/ 3295615 h 3648314"/>
                  <a:gd name="connsiteX4" fmla="*/ 2463800 w 9677400"/>
                  <a:gd name="connsiteY4" fmla="*/ 981939 h 3648314"/>
                  <a:gd name="connsiteX5" fmla="*/ 0 w 9677400"/>
                  <a:gd name="connsiteY5" fmla="*/ 2556739 h 3648314"/>
                  <a:gd name="connsiteX6" fmla="*/ 76200 w 9677400"/>
                  <a:gd name="connsiteY6" fmla="*/ 2467839 h 3648314"/>
                  <a:gd name="connsiteX7" fmla="*/ 3931596 w 9677400"/>
                  <a:gd name="connsiteY7" fmla="*/ 143933 h 3648314"/>
                  <a:gd name="connsiteX8" fmla="*/ 5801799 w 9677400"/>
                  <a:gd name="connsiteY8" fmla="*/ 3117063 h 3648314"/>
                  <a:gd name="connsiteX0" fmla="*/ 5801799 w 9677400"/>
                  <a:gd name="connsiteY0" fmla="*/ 2639484 h 3077983"/>
                  <a:gd name="connsiteX1" fmla="*/ 9677400 w 9677400"/>
                  <a:gd name="connsiteY1" fmla="*/ 1469560 h 3077983"/>
                  <a:gd name="connsiteX2" fmla="*/ 9652644 w 9677400"/>
                  <a:gd name="connsiteY2" fmla="*/ 2064044 h 3077983"/>
                  <a:gd name="connsiteX3" fmla="*/ 5755168 w 9677400"/>
                  <a:gd name="connsiteY3" fmla="*/ 2818036 h 3077983"/>
                  <a:gd name="connsiteX4" fmla="*/ 2463800 w 9677400"/>
                  <a:gd name="connsiteY4" fmla="*/ 504360 h 3077983"/>
                  <a:gd name="connsiteX5" fmla="*/ 0 w 9677400"/>
                  <a:gd name="connsiteY5" fmla="*/ 2079160 h 3077983"/>
                  <a:gd name="connsiteX6" fmla="*/ 76200 w 9677400"/>
                  <a:gd name="connsiteY6" fmla="*/ 1990260 h 3077983"/>
                  <a:gd name="connsiteX7" fmla="*/ 2732697 w 9677400"/>
                  <a:gd name="connsiteY7" fmla="*/ 143933 h 3077983"/>
                  <a:gd name="connsiteX8" fmla="*/ 5801799 w 9677400"/>
                  <a:gd name="connsiteY8" fmla="*/ 2639484 h 3077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77400" h="3077983">
                    <a:moveTo>
                      <a:pt x="5801799" y="2639484"/>
                    </a:moveTo>
                    <a:cubicBezTo>
                      <a:pt x="6959250" y="2860422"/>
                      <a:pt x="9059411" y="1523287"/>
                      <a:pt x="9677400" y="1469560"/>
                    </a:cubicBezTo>
                    <a:lnTo>
                      <a:pt x="9652644" y="2064044"/>
                    </a:lnTo>
                    <a:cubicBezTo>
                      <a:pt x="8972658" y="2319892"/>
                      <a:pt x="6953309" y="3077983"/>
                      <a:pt x="5755168" y="2818036"/>
                    </a:cubicBezTo>
                    <a:cubicBezTo>
                      <a:pt x="4557027" y="2558089"/>
                      <a:pt x="3422995" y="627506"/>
                      <a:pt x="2463800" y="504360"/>
                    </a:cubicBezTo>
                    <a:cubicBezTo>
                      <a:pt x="1504605" y="381214"/>
                      <a:pt x="378883" y="1795527"/>
                      <a:pt x="0" y="2079160"/>
                    </a:cubicBezTo>
                    <a:lnTo>
                      <a:pt x="76200" y="1990260"/>
                    </a:lnTo>
                    <a:cubicBezTo>
                      <a:pt x="856191" y="864193"/>
                      <a:pt x="1803480" y="0"/>
                      <a:pt x="2732697" y="143933"/>
                    </a:cubicBezTo>
                    <a:cubicBezTo>
                      <a:pt x="3669035" y="286800"/>
                      <a:pt x="4644348" y="2418546"/>
                      <a:pt x="5801799" y="263948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  <a:alpha val="11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29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10800000" scaled="1"/>
                <a:tileRect/>
              </a:gradFill>
              <a:ln w="28575">
                <a:noFill/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 prst="artDeco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Полилиния 16"/>
              <p:cNvSpPr/>
              <p:nvPr userDrawn="1"/>
            </p:nvSpPr>
            <p:spPr>
              <a:xfrm rot="376184">
                <a:off x="577595" y="4637867"/>
                <a:ext cx="11094740" cy="1706219"/>
              </a:xfrm>
              <a:custGeom>
                <a:avLst/>
                <a:gdLst>
                  <a:gd name="connsiteX0" fmla="*/ 76200 w 10426700"/>
                  <a:gd name="connsiteY0" fmla="*/ 2252133 h 3892550"/>
                  <a:gd name="connsiteX1" fmla="*/ 2565400 w 10426700"/>
                  <a:gd name="connsiteY1" fmla="*/ 143933 h 3892550"/>
                  <a:gd name="connsiteX2" fmla="*/ 5651500 w 10426700"/>
                  <a:gd name="connsiteY2" fmla="*/ 3115733 h 3892550"/>
                  <a:gd name="connsiteX3" fmla="*/ 9677400 w 10426700"/>
                  <a:gd name="connsiteY3" fmla="*/ 1731433 h 3892550"/>
                  <a:gd name="connsiteX4" fmla="*/ 10147300 w 10426700"/>
                  <a:gd name="connsiteY4" fmla="*/ 3776133 h 3892550"/>
                  <a:gd name="connsiteX5" fmla="*/ 9740900 w 10426700"/>
                  <a:gd name="connsiteY5" fmla="*/ 2429933 h 3892550"/>
                  <a:gd name="connsiteX6" fmla="*/ 6883400 w 10426700"/>
                  <a:gd name="connsiteY6" fmla="*/ 3052233 h 3892550"/>
                  <a:gd name="connsiteX7" fmla="*/ 2463800 w 10426700"/>
                  <a:gd name="connsiteY7" fmla="*/ 766233 h 3892550"/>
                  <a:gd name="connsiteX8" fmla="*/ 0 w 10426700"/>
                  <a:gd name="connsiteY8" fmla="*/ 2341033 h 3892550"/>
                  <a:gd name="connsiteX0" fmla="*/ 76200 w 10499203"/>
                  <a:gd name="connsiteY0" fmla="*/ 2252133 h 3892550"/>
                  <a:gd name="connsiteX1" fmla="*/ 2565400 w 10499203"/>
                  <a:gd name="connsiteY1" fmla="*/ 143933 h 3892550"/>
                  <a:gd name="connsiteX2" fmla="*/ 5651500 w 10499203"/>
                  <a:gd name="connsiteY2" fmla="*/ 3115733 h 3892550"/>
                  <a:gd name="connsiteX3" fmla="*/ 9677400 w 10499203"/>
                  <a:gd name="connsiteY3" fmla="*/ 1731433 h 3892550"/>
                  <a:gd name="connsiteX4" fmla="*/ 10147300 w 10499203"/>
                  <a:gd name="connsiteY4" fmla="*/ 3776133 h 3892550"/>
                  <a:gd name="connsiteX5" fmla="*/ 9740900 w 10499203"/>
                  <a:gd name="connsiteY5" fmla="*/ 2429933 h 3892550"/>
                  <a:gd name="connsiteX6" fmla="*/ 5597484 w 10499203"/>
                  <a:gd name="connsiteY6" fmla="*/ 3266523 h 3892550"/>
                  <a:gd name="connsiteX7" fmla="*/ 2463800 w 10499203"/>
                  <a:gd name="connsiteY7" fmla="*/ 766233 h 3892550"/>
                  <a:gd name="connsiteX8" fmla="*/ 0 w 10499203"/>
                  <a:gd name="connsiteY8" fmla="*/ 2341033 h 3892550"/>
                  <a:gd name="connsiteX0" fmla="*/ 76200 w 10711020"/>
                  <a:gd name="connsiteY0" fmla="*/ 2252133 h 3892550"/>
                  <a:gd name="connsiteX1" fmla="*/ 2565400 w 10711020"/>
                  <a:gd name="connsiteY1" fmla="*/ 143933 h 3892550"/>
                  <a:gd name="connsiteX2" fmla="*/ 5651500 w 10711020"/>
                  <a:gd name="connsiteY2" fmla="*/ 3115733 h 3892550"/>
                  <a:gd name="connsiteX3" fmla="*/ 9677400 w 10711020"/>
                  <a:gd name="connsiteY3" fmla="*/ 1731433 h 3892550"/>
                  <a:gd name="connsiteX4" fmla="*/ 10147300 w 10711020"/>
                  <a:gd name="connsiteY4" fmla="*/ 3776133 h 3892550"/>
                  <a:gd name="connsiteX5" fmla="*/ 9740900 w 10711020"/>
                  <a:gd name="connsiteY5" fmla="*/ 2429933 h 3892550"/>
                  <a:gd name="connsiteX6" fmla="*/ 10020451 w 10711020"/>
                  <a:gd name="connsiteY6" fmla="*/ 1922223 h 3892550"/>
                  <a:gd name="connsiteX7" fmla="*/ 5597484 w 10711020"/>
                  <a:gd name="connsiteY7" fmla="*/ 3266523 h 3892550"/>
                  <a:gd name="connsiteX8" fmla="*/ 2463800 w 10711020"/>
                  <a:gd name="connsiteY8" fmla="*/ 766233 h 3892550"/>
                  <a:gd name="connsiteX9" fmla="*/ 0 w 10711020"/>
                  <a:gd name="connsiteY9" fmla="*/ 2341033 h 3892550"/>
                  <a:gd name="connsiteX0" fmla="*/ 76200 w 10711020"/>
                  <a:gd name="connsiteY0" fmla="*/ 2252133 h 3822101"/>
                  <a:gd name="connsiteX1" fmla="*/ 2565400 w 10711020"/>
                  <a:gd name="connsiteY1" fmla="*/ 143933 h 3822101"/>
                  <a:gd name="connsiteX2" fmla="*/ 5651500 w 10711020"/>
                  <a:gd name="connsiteY2" fmla="*/ 3115733 h 3822101"/>
                  <a:gd name="connsiteX3" fmla="*/ 9677400 w 10711020"/>
                  <a:gd name="connsiteY3" fmla="*/ 1731433 h 3822101"/>
                  <a:gd name="connsiteX4" fmla="*/ 10147300 w 10711020"/>
                  <a:gd name="connsiteY4" fmla="*/ 3776133 h 3822101"/>
                  <a:gd name="connsiteX5" fmla="*/ 10509900 w 10711020"/>
                  <a:gd name="connsiteY5" fmla="*/ 1455622 h 3822101"/>
                  <a:gd name="connsiteX6" fmla="*/ 9740900 w 10711020"/>
                  <a:gd name="connsiteY6" fmla="*/ 2429933 h 3822101"/>
                  <a:gd name="connsiteX7" fmla="*/ 10020451 w 10711020"/>
                  <a:gd name="connsiteY7" fmla="*/ 1922223 h 3822101"/>
                  <a:gd name="connsiteX8" fmla="*/ 5597484 w 10711020"/>
                  <a:gd name="connsiteY8" fmla="*/ 3266523 h 3822101"/>
                  <a:gd name="connsiteX9" fmla="*/ 2463800 w 10711020"/>
                  <a:gd name="connsiteY9" fmla="*/ 766233 h 3822101"/>
                  <a:gd name="connsiteX10" fmla="*/ 0 w 10711020"/>
                  <a:gd name="connsiteY10" fmla="*/ 2341033 h 3822101"/>
                  <a:gd name="connsiteX0" fmla="*/ 76200 w 10818172"/>
                  <a:gd name="connsiteY0" fmla="*/ 2252133 h 3822101"/>
                  <a:gd name="connsiteX1" fmla="*/ 2565400 w 10818172"/>
                  <a:gd name="connsiteY1" fmla="*/ 143933 h 3822101"/>
                  <a:gd name="connsiteX2" fmla="*/ 5651500 w 10818172"/>
                  <a:gd name="connsiteY2" fmla="*/ 3115733 h 3822101"/>
                  <a:gd name="connsiteX3" fmla="*/ 9677400 w 10818172"/>
                  <a:gd name="connsiteY3" fmla="*/ 1731433 h 3822101"/>
                  <a:gd name="connsiteX4" fmla="*/ 10147300 w 10818172"/>
                  <a:gd name="connsiteY4" fmla="*/ 3776133 h 3822101"/>
                  <a:gd name="connsiteX5" fmla="*/ 10509900 w 10818172"/>
                  <a:gd name="connsiteY5" fmla="*/ 1455622 h 3822101"/>
                  <a:gd name="connsiteX6" fmla="*/ 10383810 w 10818172"/>
                  <a:gd name="connsiteY6" fmla="*/ 858273 h 3822101"/>
                  <a:gd name="connsiteX7" fmla="*/ 10020451 w 10818172"/>
                  <a:gd name="connsiteY7" fmla="*/ 1922223 h 3822101"/>
                  <a:gd name="connsiteX8" fmla="*/ 5597484 w 10818172"/>
                  <a:gd name="connsiteY8" fmla="*/ 3266523 h 3822101"/>
                  <a:gd name="connsiteX9" fmla="*/ 2463800 w 10818172"/>
                  <a:gd name="connsiteY9" fmla="*/ 766233 h 3822101"/>
                  <a:gd name="connsiteX10" fmla="*/ 0 w 10818172"/>
                  <a:gd name="connsiteY10" fmla="*/ 2341033 h 3822101"/>
                  <a:gd name="connsiteX0" fmla="*/ 76200 w 10818172"/>
                  <a:gd name="connsiteY0" fmla="*/ 2252133 h 4141477"/>
                  <a:gd name="connsiteX1" fmla="*/ 2565400 w 10818172"/>
                  <a:gd name="connsiteY1" fmla="*/ 143933 h 4141477"/>
                  <a:gd name="connsiteX2" fmla="*/ 5651500 w 10818172"/>
                  <a:gd name="connsiteY2" fmla="*/ 3115733 h 4141477"/>
                  <a:gd name="connsiteX3" fmla="*/ 9677400 w 10818172"/>
                  <a:gd name="connsiteY3" fmla="*/ 1731433 h 4141477"/>
                  <a:gd name="connsiteX4" fmla="*/ 10147300 w 10818172"/>
                  <a:gd name="connsiteY4" fmla="*/ 3776133 h 4141477"/>
                  <a:gd name="connsiteX5" fmla="*/ 10152742 w 10818172"/>
                  <a:gd name="connsiteY5" fmla="*/ 3754725 h 4141477"/>
                  <a:gd name="connsiteX6" fmla="*/ 10509900 w 10818172"/>
                  <a:gd name="connsiteY6" fmla="*/ 1455622 h 4141477"/>
                  <a:gd name="connsiteX7" fmla="*/ 10383810 w 10818172"/>
                  <a:gd name="connsiteY7" fmla="*/ 858273 h 4141477"/>
                  <a:gd name="connsiteX8" fmla="*/ 10020451 w 10818172"/>
                  <a:gd name="connsiteY8" fmla="*/ 1922223 h 4141477"/>
                  <a:gd name="connsiteX9" fmla="*/ 5597484 w 10818172"/>
                  <a:gd name="connsiteY9" fmla="*/ 3266523 h 4141477"/>
                  <a:gd name="connsiteX10" fmla="*/ 2463800 w 10818172"/>
                  <a:gd name="connsiteY10" fmla="*/ 766233 h 4141477"/>
                  <a:gd name="connsiteX11" fmla="*/ 0 w 10818172"/>
                  <a:gd name="connsiteY11" fmla="*/ 2341033 h 4141477"/>
                  <a:gd name="connsiteX0" fmla="*/ 76200 w 10818172"/>
                  <a:gd name="connsiteY0" fmla="*/ 2252133 h 4113348"/>
                  <a:gd name="connsiteX1" fmla="*/ 2565400 w 10818172"/>
                  <a:gd name="connsiteY1" fmla="*/ 143933 h 4113348"/>
                  <a:gd name="connsiteX2" fmla="*/ 5651500 w 10818172"/>
                  <a:gd name="connsiteY2" fmla="*/ 3115733 h 4113348"/>
                  <a:gd name="connsiteX3" fmla="*/ 9677400 w 10818172"/>
                  <a:gd name="connsiteY3" fmla="*/ 1731433 h 4113348"/>
                  <a:gd name="connsiteX4" fmla="*/ 10147300 w 10818172"/>
                  <a:gd name="connsiteY4" fmla="*/ 3776133 h 4113348"/>
                  <a:gd name="connsiteX5" fmla="*/ 10152742 w 10818172"/>
                  <a:gd name="connsiteY5" fmla="*/ 3754725 h 4113348"/>
                  <a:gd name="connsiteX6" fmla="*/ 10152742 w 10818172"/>
                  <a:gd name="connsiteY6" fmla="*/ 2111627 h 4113348"/>
                  <a:gd name="connsiteX7" fmla="*/ 10509900 w 10818172"/>
                  <a:gd name="connsiteY7" fmla="*/ 1455622 h 4113348"/>
                  <a:gd name="connsiteX8" fmla="*/ 10383810 w 10818172"/>
                  <a:gd name="connsiteY8" fmla="*/ 858273 h 4113348"/>
                  <a:gd name="connsiteX9" fmla="*/ 10020451 w 10818172"/>
                  <a:gd name="connsiteY9" fmla="*/ 1922223 h 4113348"/>
                  <a:gd name="connsiteX10" fmla="*/ 5597484 w 10818172"/>
                  <a:gd name="connsiteY10" fmla="*/ 3266523 h 4113348"/>
                  <a:gd name="connsiteX11" fmla="*/ 2463800 w 10818172"/>
                  <a:gd name="connsiteY11" fmla="*/ 766233 h 4113348"/>
                  <a:gd name="connsiteX12" fmla="*/ 0 w 10818172"/>
                  <a:gd name="connsiteY12" fmla="*/ 2341033 h 4113348"/>
                  <a:gd name="connsiteX0" fmla="*/ 76200 w 10818172"/>
                  <a:gd name="connsiteY0" fmla="*/ 2252133 h 3839499"/>
                  <a:gd name="connsiteX1" fmla="*/ 2565400 w 10818172"/>
                  <a:gd name="connsiteY1" fmla="*/ 143933 h 3839499"/>
                  <a:gd name="connsiteX2" fmla="*/ 5651500 w 10818172"/>
                  <a:gd name="connsiteY2" fmla="*/ 3115733 h 3839499"/>
                  <a:gd name="connsiteX3" fmla="*/ 9677400 w 10818172"/>
                  <a:gd name="connsiteY3" fmla="*/ 1731433 h 3839499"/>
                  <a:gd name="connsiteX4" fmla="*/ 10147300 w 10818172"/>
                  <a:gd name="connsiteY4" fmla="*/ 3776133 h 3839499"/>
                  <a:gd name="connsiteX5" fmla="*/ 10152742 w 10818172"/>
                  <a:gd name="connsiteY5" fmla="*/ 2111627 h 3839499"/>
                  <a:gd name="connsiteX6" fmla="*/ 10509900 w 10818172"/>
                  <a:gd name="connsiteY6" fmla="*/ 1455622 h 3839499"/>
                  <a:gd name="connsiteX7" fmla="*/ 10383810 w 10818172"/>
                  <a:gd name="connsiteY7" fmla="*/ 858273 h 3839499"/>
                  <a:gd name="connsiteX8" fmla="*/ 10020451 w 10818172"/>
                  <a:gd name="connsiteY8" fmla="*/ 1922223 h 3839499"/>
                  <a:gd name="connsiteX9" fmla="*/ 5597484 w 10818172"/>
                  <a:gd name="connsiteY9" fmla="*/ 3266523 h 3839499"/>
                  <a:gd name="connsiteX10" fmla="*/ 2463800 w 10818172"/>
                  <a:gd name="connsiteY10" fmla="*/ 766233 h 3839499"/>
                  <a:gd name="connsiteX11" fmla="*/ 0 w 10818172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152742 w 10839187"/>
                  <a:gd name="connsiteY6" fmla="*/ 2082681 h 3839499"/>
                  <a:gd name="connsiteX7" fmla="*/ 10509900 w 10839187"/>
                  <a:gd name="connsiteY7" fmla="*/ 1455622 h 3839499"/>
                  <a:gd name="connsiteX8" fmla="*/ 10020451 w 10839187"/>
                  <a:gd name="connsiteY8" fmla="*/ 1922223 h 3839499"/>
                  <a:gd name="connsiteX9" fmla="*/ 5597484 w 10839187"/>
                  <a:gd name="connsiteY9" fmla="*/ 3266523 h 3839499"/>
                  <a:gd name="connsiteX10" fmla="*/ 2463800 w 10839187"/>
                  <a:gd name="connsiteY10" fmla="*/ 766233 h 3839499"/>
                  <a:gd name="connsiteX11" fmla="*/ 0 w 10839187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779661"/>
                  <a:gd name="connsiteY0" fmla="*/ 2252133 h 3459188"/>
                  <a:gd name="connsiteX1" fmla="*/ 2565400 w 10779661"/>
                  <a:gd name="connsiteY1" fmla="*/ 143933 h 3459188"/>
                  <a:gd name="connsiteX2" fmla="*/ 5651500 w 10779661"/>
                  <a:gd name="connsiteY2" fmla="*/ 3115733 h 3459188"/>
                  <a:gd name="connsiteX3" fmla="*/ 9677400 w 10779661"/>
                  <a:gd name="connsiteY3" fmla="*/ 1731433 h 3459188"/>
                  <a:gd name="connsiteX4" fmla="*/ 10152742 w 10779661"/>
                  <a:gd name="connsiteY4" fmla="*/ 2111627 h 3459188"/>
                  <a:gd name="connsiteX5" fmla="*/ 10020451 w 10779661"/>
                  <a:gd name="connsiteY5" fmla="*/ 1922223 h 3459188"/>
                  <a:gd name="connsiteX6" fmla="*/ 5597484 w 10779661"/>
                  <a:gd name="connsiteY6" fmla="*/ 3266523 h 3459188"/>
                  <a:gd name="connsiteX7" fmla="*/ 2463800 w 10779661"/>
                  <a:gd name="connsiteY7" fmla="*/ 766233 h 3459188"/>
                  <a:gd name="connsiteX8" fmla="*/ 0 w 10779661"/>
                  <a:gd name="connsiteY8" fmla="*/ 2341033 h 3459188"/>
                  <a:gd name="connsiteX0" fmla="*/ 76200 w 10152742"/>
                  <a:gd name="connsiteY0" fmla="*/ 2252133 h 3490755"/>
                  <a:gd name="connsiteX1" fmla="*/ 2565400 w 10152742"/>
                  <a:gd name="connsiteY1" fmla="*/ 143933 h 3490755"/>
                  <a:gd name="connsiteX2" fmla="*/ 5651500 w 10152742"/>
                  <a:gd name="connsiteY2" fmla="*/ 3115733 h 3490755"/>
                  <a:gd name="connsiteX3" fmla="*/ 9677400 w 10152742"/>
                  <a:gd name="connsiteY3" fmla="*/ 1731433 h 3490755"/>
                  <a:gd name="connsiteX4" fmla="*/ 10152742 w 10152742"/>
                  <a:gd name="connsiteY4" fmla="*/ 2111627 h 3490755"/>
                  <a:gd name="connsiteX5" fmla="*/ 5597484 w 10152742"/>
                  <a:gd name="connsiteY5" fmla="*/ 3266523 h 3490755"/>
                  <a:gd name="connsiteX6" fmla="*/ 2463800 w 10152742"/>
                  <a:gd name="connsiteY6" fmla="*/ 766233 h 3490755"/>
                  <a:gd name="connsiteX7" fmla="*/ 0 w 10152742"/>
                  <a:gd name="connsiteY7" fmla="*/ 2341033 h 3490755"/>
                  <a:gd name="connsiteX0" fmla="*/ 76200 w 9677400"/>
                  <a:gd name="connsiteY0" fmla="*/ 2252133 h 3526470"/>
                  <a:gd name="connsiteX1" fmla="*/ 2565400 w 9677400"/>
                  <a:gd name="connsiteY1" fmla="*/ 143933 h 3526470"/>
                  <a:gd name="connsiteX2" fmla="*/ 5651500 w 9677400"/>
                  <a:gd name="connsiteY2" fmla="*/ 3115733 h 3526470"/>
                  <a:gd name="connsiteX3" fmla="*/ 9677400 w 9677400"/>
                  <a:gd name="connsiteY3" fmla="*/ 1731433 h 3526470"/>
                  <a:gd name="connsiteX4" fmla="*/ 9652644 w 9677400"/>
                  <a:gd name="connsiteY4" fmla="*/ 2325917 h 3526470"/>
                  <a:gd name="connsiteX5" fmla="*/ 5597484 w 9677400"/>
                  <a:gd name="connsiteY5" fmla="*/ 3266523 h 3526470"/>
                  <a:gd name="connsiteX6" fmla="*/ 2463800 w 9677400"/>
                  <a:gd name="connsiteY6" fmla="*/ 766233 h 3526470"/>
                  <a:gd name="connsiteX7" fmla="*/ 0 w 9677400"/>
                  <a:gd name="connsiteY7" fmla="*/ 2341033 h 3526470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4824196 h 6098533"/>
                  <a:gd name="connsiteX1" fmla="*/ 3931596 w 9677400"/>
                  <a:gd name="connsiteY1" fmla="*/ 2500290 h 6098533"/>
                  <a:gd name="connsiteX2" fmla="*/ 7229562 w 9677400"/>
                  <a:gd name="connsiteY2" fmla="*/ 531251 h 6098533"/>
                  <a:gd name="connsiteX3" fmla="*/ 5651500 w 9677400"/>
                  <a:gd name="connsiteY3" fmla="*/ 5687796 h 6098533"/>
                  <a:gd name="connsiteX4" fmla="*/ 9677400 w 9677400"/>
                  <a:gd name="connsiteY4" fmla="*/ 4303496 h 6098533"/>
                  <a:gd name="connsiteX5" fmla="*/ 9652644 w 9677400"/>
                  <a:gd name="connsiteY5" fmla="*/ 4897980 h 6098533"/>
                  <a:gd name="connsiteX6" fmla="*/ 5597484 w 9677400"/>
                  <a:gd name="connsiteY6" fmla="*/ 5838586 h 6098533"/>
                  <a:gd name="connsiteX7" fmla="*/ 2463800 w 9677400"/>
                  <a:gd name="connsiteY7" fmla="*/ 3338296 h 6098533"/>
                  <a:gd name="connsiteX8" fmla="*/ 0 w 9677400"/>
                  <a:gd name="connsiteY8" fmla="*/ 4913096 h 6098533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10" fmla="*/ 334004 w 9935204"/>
                  <a:gd name="connsiteY10" fmla="*/ 4824196 h 8596998"/>
                  <a:gd name="connsiteX0" fmla="*/ 1278300 w 10879500"/>
                  <a:gd name="connsiteY0" fmla="*/ 4824196 h 8939027"/>
                  <a:gd name="connsiteX1" fmla="*/ 5133696 w 10879500"/>
                  <a:gd name="connsiteY1" fmla="*/ 2500290 h 8939027"/>
                  <a:gd name="connsiteX2" fmla="*/ 8431662 w 10879500"/>
                  <a:gd name="connsiteY2" fmla="*/ 531251 h 8939027"/>
                  <a:gd name="connsiteX3" fmla="*/ 1207306 w 10879500"/>
                  <a:gd name="connsiteY3" fmla="*/ 7737574 h 8939027"/>
                  <a:gd name="connsiteX4" fmla="*/ 1187824 w 10879500"/>
                  <a:gd name="connsiteY4" fmla="*/ 7739971 h 8939027"/>
                  <a:gd name="connsiteX5" fmla="*/ 6853600 w 10879500"/>
                  <a:gd name="connsiteY5" fmla="*/ 5687796 h 8939027"/>
                  <a:gd name="connsiteX6" fmla="*/ 10879500 w 10879500"/>
                  <a:gd name="connsiteY6" fmla="*/ 4303496 h 8939027"/>
                  <a:gd name="connsiteX7" fmla="*/ 10854744 w 10879500"/>
                  <a:gd name="connsiteY7" fmla="*/ 4897980 h 8939027"/>
                  <a:gd name="connsiteX8" fmla="*/ 6799584 w 10879500"/>
                  <a:gd name="connsiteY8" fmla="*/ 5838586 h 8939027"/>
                  <a:gd name="connsiteX9" fmla="*/ 3665900 w 10879500"/>
                  <a:gd name="connsiteY9" fmla="*/ 3338296 h 8939027"/>
                  <a:gd name="connsiteX10" fmla="*/ 1202100 w 10879500"/>
                  <a:gd name="connsiteY10" fmla="*/ 4913096 h 8939027"/>
                  <a:gd name="connsiteX11" fmla="*/ 1278300 w 10879500"/>
                  <a:gd name="connsiteY11" fmla="*/ 4824196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6896326 w 10879500"/>
                  <a:gd name="connsiteY10" fmla="*/ 5681397 h 893902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6893212 w 10876386"/>
                  <a:gd name="connsiteY11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13" fmla="*/ 6850486 w 10876386"/>
                  <a:gd name="connsiteY13" fmla="*/ 5687796 h 8941387"/>
                  <a:gd name="connsiteX0" fmla="*/ 6850486 w 10876386"/>
                  <a:gd name="connsiteY0" fmla="*/ 3331439 h 6585030"/>
                  <a:gd name="connsiteX1" fmla="*/ 10876386 w 10876386"/>
                  <a:gd name="connsiteY1" fmla="*/ 1947139 h 6585030"/>
                  <a:gd name="connsiteX2" fmla="*/ 10851630 w 10876386"/>
                  <a:gd name="connsiteY2" fmla="*/ 2541623 h 6585030"/>
                  <a:gd name="connsiteX3" fmla="*/ 6796470 w 10876386"/>
                  <a:gd name="connsiteY3" fmla="*/ 3482229 h 6585030"/>
                  <a:gd name="connsiteX4" fmla="*/ 3662786 w 10876386"/>
                  <a:gd name="connsiteY4" fmla="*/ 981939 h 6585030"/>
                  <a:gd name="connsiteX5" fmla="*/ 1198986 w 10876386"/>
                  <a:gd name="connsiteY5" fmla="*/ 2556739 h 6585030"/>
                  <a:gd name="connsiteX6" fmla="*/ 1275186 w 10876386"/>
                  <a:gd name="connsiteY6" fmla="*/ 2467839 h 6585030"/>
                  <a:gd name="connsiteX7" fmla="*/ 5130582 w 10876386"/>
                  <a:gd name="connsiteY7" fmla="*/ 143933 h 6585030"/>
                  <a:gd name="connsiteX8" fmla="*/ 1204192 w 10876386"/>
                  <a:gd name="connsiteY8" fmla="*/ 5381217 h 6585030"/>
                  <a:gd name="connsiteX9" fmla="*/ 1203393 w 10876386"/>
                  <a:gd name="connsiteY9" fmla="*/ 5397772 h 6585030"/>
                  <a:gd name="connsiteX10" fmla="*/ 1203393 w 10876386"/>
                  <a:gd name="connsiteY10" fmla="*/ 5369456 h 6585030"/>
                  <a:gd name="connsiteX11" fmla="*/ 6893212 w 10876386"/>
                  <a:gd name="connsiteY11" fmla="*/ 3325040 h 6585030"/>
                  <a:gd name="connsiteX12" fmla="*/ 6850486 w 10876386"/>
                  <a:gd name="connsiteY12" fmla="*/ 3331439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6893212 w 10876386"/>
                  <a:gd name="connsiteY11" fmla="*/ 3325040 h 6585030"/>
                  <a:gd name="connsiteX0" fmla="*/ 5694226 w 9677400"/>
                  <a:gd name="connsiteY0" fmla="*/ 3325040 h 5911401"/>
                  <a:gd name="connsiteX1" fmla="*/ 5651500 w 9677400"/>
                  <a:gd name="connsiteY1" fmla="*/ 3331439 h 5911401"/>
                  <a:gd name="connsiteX2" fmla="*/ 9677400 w 9677400"/>
                  <a:gd name="connsiteY2" fmla="*/ 1947139 h 5911401"/>
                  <a:gd name="connsiteX3" fmla="*/ 9652644 w 9677400"/>
                  <a:gd name="connsiteY3" fmla="*/ 2541623 h 5911401"/>
                  <a:gd name="connsiteX4" fmla="*/ 5597484 w 9677400"/>
                  <a:gd name="connsiteY4" fmla="*/ 3482229 h 5911401"/>
                  <a:gd name="connsiteX5" fmla="*/ 2463800 w 9677400"/>
                  <a:gd name="connsiteY5" fmla="*/ 981939 h 5911401"/>
                  <a:gd name="connsiteX6" fmla="*/ 0 w 9677400"/>
                  <a:gd name="connsiteY6" fmla="*/ 2556739 h 5911401"/>
                  <a:gd name="connsiteX7" fmla="*/ 76200 w 9677400"/>
                  <a:gd name="connsiteY7" fmla="*/ 2467839 h 5911401"/>
                  <a:gd name="connsiteX8" fmla="*/ 3931596 w 9677400"/>
                  <a:gd name="connsiteY8" fmla="*/ 143933 h 5911401"/>
                  <a:gd name="connsiteX9" fmla="*/ 5206 w 9677400"/>
                  <a:gd name="connsiteY9" fmla="*/ 5381217 h 5911401"/>
                  <a:gd name="connsiteX10" fmla="*/ 5694226 w 9677400"/>
                  <a:gd name="connsiteY10" fmla="*/ 3325040 h 5911401"/>
                  <a:gd name="connsiteX0" fmla="*/ 5694226 w 9677400"/>
                  <a:gd name="connsiteY0" fmla="*/ 3325040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694226 w 9677400"/>
                  <a:gd name="connsiteY9" fmla="*/ 3325040 h 3742176"/>
                  <a:gd name="connsiteX0" fmla="*/ 5991233 w 9677400"/>
                  <a:gd name="connsiteY0" fmla="*/ 2843258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9677400 w 9677400"/>
                  <a:gd name="connsiteY9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426648 w 9677400"/>
                  <a:gd name="connsiteY9" fmla="*/ 2914818 h 3742176"/>
                  <a:gd name="connsiteX10" fmla="*/ 9677400 w 9677400"/>
                  <a:gd name="connsiteY10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167897 w 9677400"/>
                  <a:gd name="connsiteY9" fmla="*/ 2806462 h 3742176"/>
                  <a:gd name="connsiteX10" fmla="*/ 6426648 w 9677400"/>
                  <a:gd name="connsiteY10" fmla="*/ 2914818 h 3742176"/>
                  <a:gd name="connsiteX11" fmla="*/ 9677400 w 9677400"/>
                  <a:gd name="connsiteY11" fmla="*/ 1947139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11" fmla="*/ 5861600 w 9677400"/>
                  <a:gd name="connsiteY11" fmla="*/ 3453827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0" fmla="*/ 6167897 w 9677400"/>
                  <a:gd name="connsiteY0" fmla="*/ 2806462 h 3742176"/>
                  <a:gd name="connsiteX1" fmla="*/ 6426648 w 9677400"/>
                  <a:gd name="connsiteY1" fmla="*/ 2914818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91233 w 9677400"/>
                  <a:gd name="connsiteY8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9" fmla="*/ 6426648 w 9677400"/>
                  <a:gd name="connsiteY9" fmla="*/ 2914818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801799 w 9677400"/>
                  <a:gd name="connsiteY0" fmla="*/ 311706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801799 w 9677400"/>
                  <a:gd name="connsiteY8" fmla="*/ 3117063 h 3742176"/>
                  <a:gd name="connsiteX0" fmla="*/ 5801799 w 9677400"/>
                  <a:gd name="connsiteY0" fmla="*/ 3117063 h 3648314"/>
                  <a:gd name="connsiteX1" fmla="*/ 9677400 w 9677400"/>
                  <a:gd name="connsiteY1" fmla="*/ 1947139 h 3648314"/>
                  <a:gd name="connsiteX2" fmla="*/ 9652644 w 9677400"/>
                  <a:gd name="connsiteY2" fmla="*/ 2541623 h 3648314"/>
                  <a:gd name="connsiteX3" fmla="*/ 5755168 w 9677400"/>
                  <a:gd name="connsiteY3" fmla="*/ 3295615 h 3648314"/>
                  <a:gd name="connsiteX4" fmla="*/ 2463800 w 9677400"/>
                  <a:gd name="connsiteY4" fmla="*/ 981939 h 3648314"/>
                  <a:gd name="connsiteX5" fmla="*/ 0 w 9677400"/>
                  <a:gd name="connsiteY5" fmla="*/ 2556739 h 3648314"/>
                  <a:gd name="connsiteX6" fmla="*/ 76200 w 9677400"/>
                  <a:gd name="connsiteY6" fmla="*/ 2467839 h 3648314"/>
                  <a:gd name="connsiteX7" fmla="*/ 3931596 w 9677400"/>
                  <a:gd name="connsiteY7" fmla="*/ 143933 h 3648314"/>
                  <a:gd name="connsiteX8" fmla="*/ 5801799 w 9677400"/>
                  <a:gd name="connsiteY8" fmla="*/ 3117063 h 3648314"/>
                  <a:gd name="connsiteX0" fmla="*/ 5801799 w 9677400"/>
                  <a:gd name="connsiteY0" fmla="*/ 2639484 h 3077983"/>
                  <a:gd name="connsiteX1" fmla="*/ 9677400 w 9677400"/>
                  <a:gd name="connsiteY1" fmla="*/ 1469560 h 3077983"/>
                  <a:gd name="connsiteX2" fmla="*/ 9652644 w 9677400"/>
                  <a:gd name="connsiteY2" fmla="*/ 2064044 h 3077983"/>
                  <a:gd name="connsiteX3" fmla="*/ 5755168 w 9677400"/>
                  <a:gd name="connsiteY3" fmla="*/ 2818036 h 3077983"/>
                  <a:gd name="connsiteX4" fmla="*/ 2463800 w 9677400"/>
                  <a:gd name="connsiteY4" fmla="*/ 504360 h 3077983"/>
                  <a:gd name="connsiteX5" fmla="*/ 0 w 9677400"/>
                  <a:gd name="connsiteY5" fmla="*/ 2079160 h 3077983"/>
                  <a:gd name="connsiteX6" fmla="*/ 76200 w 9677400"/>
                  <a:gd name="connsiteY6" fmla="*/ 1990260 h 3077983"/>
                  <a:gd name="connsiteX7" fmla="*/ 2732697 w 9677400"/>
                  <a:gd name="connsiteY7" fmla="*/ 143933 h 3077983"/>
                  <a:gd name="connsiteX8" fmla="*/ 5801799 w 9677400"/>
                  <a:gd name="connsiteY8" fmla="*/ 2639484 h 3077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77400" h="3077983">
                    <a:moveTo>
                      <a:pt x="5801799" y="2639484"/>
                    </a:moveTo>
                    <a:cubicBezTo>
                      <a:pt x="6959250" y="2860422"/>
                      <a:pt x="9059411" y="1523287"/>
                      <a:pt x="9677400" y="1469560"/>
                    </a:cubicBezTo>
                    <a:lnTo>
                      <a:pt x="9652644" y="2064044"/>
                    </a:lnTo>
                    <a:cubicBezTo>
                      <a:pt x="8972658" y="2319892"/>
                      <a:pt x="6953309" y="3077983"/>
                      <a:pt x="5755168" y="2818036"/>
                    </a:cubicBezTo>
                    <a:cubicBezTo>
                      <a:pt x="4557027" y="2558089"/>
                      <a:pt x="3422995" y="627506"/>
                      <a:pt x="2463800" y="504360"/>
                    </a:cubicBezTo>
                    <a:cubicBezTo>
                      <a:pt x="1504605" y="381214"/>
                      <a:pt x="378883" y="1795527"/>
                      <a:pt x="0" y="2079160"/>
                    </a:cubicBezTo>
                    <a:lnTo>
                      <a:pt x="76200" y="1990260"/>
                    </a:lnTo>
                    <a:cubicBezTo>
                      <a:pt x="856191" y="864193"/>
                      <a:pt x="1803480" y="0"/>
                      <a:pt x="2732697" y="143933"/>
                    </a:cubicBezTo>
                    <a:cubicBezTo>
                      <a:pt x="3669035" y="286800"/>
                      <a:pt x="4644348" y="2418546"/>
                      <a:pt x="5801799" y="263948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  <a:alpha val="11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29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10800000" scaled="1"/>
                <a:tileRect/>
              </a:gradFill>
              <a:ln w="28575">
                <a:noFill/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 prst="artDeco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Полилиния 17"/>
              <p:cNvSpPr/>
              <p:nvPr userDrawn="1"/>
            </p:nvSpPr>
            <p:spPr>
              <a:xfrm rot="376184">
                <a:off x="729995" y="4790267"/>
                <a:ext cx="11094740" cy="1706219"/>
              </a:xfrm>
              <a:custGeom>
                <a:avLst/>
                <a:gdLst>
                  <a:gd name="connsiteX0" fmla="*/ 76200 w 10426700"/>
                  <a:gd name="connsiteY0" fmla="*/ 2252133 h 3892550"/>
                  <a:gd name="connsiteX1" fmla="*/ 2565400 w 10426700"/>
                  <a:gd name="connsiteY1" fmla="*/ 143933 h 3892550"/>
                  <a:gd name="connsiteX2" fmla="*/ 5651500 w 10426700"/>
                  <a:gd name="connsiteY2" fmla="*/ 3115733 h 3892550"/>
                  <a:gd name="connsiteX3" fmla="*/ 9677400 w 10426700"/>
                  <a:gd name="connsiteY3" fmla="*/ 1731433 h 3892550"/>
                  <a:gd name="connsiteX4" fmla="*/ 10147300 w 10426700"/>
                  <a:gd name="connsiteY4" fmla="*/ 3776133 h 3892550"/>
                  <a:gd name="connsiteX5" fmla="*/ 9740900 w 10426700"/>
                  <a:gd name="connsiteY5" fmla="*/ 2429933 h 3892550"/>
                  <a:gd name="connsiteX6" fmla="*/ 6883400 w 10426700"/>
                  <a:gd name="connsiteY6" fmla="*/ 3052233 h 3892550"/>
                  <a:gd name="connsiteX7" fmla="*/ 2463800 w 10426700"/>
                  <a:gd name="connsiteY7" fmla="*/ 766233 h 3892550"/>
                  <a:gd name="connsiteX8" fmla="*/ 0 w 10426700"/>
                  <a:gd name="connsiteY8" fmla="*/ 2341033 h 3892550"/>
                  <a:gd name="connsiteX0" fmla="*/ 76200 w 10499203"/>
                  <a:gd name="connsiteY0" fmla="*/ 2252133 h 3892550"/>
                  <a:gd name="connsiteX1" fmla="*/ 2565400 w 10499203"/>
                  <a:gd name="connsiteY1" fmla="*/ 143933 h 3892550"/>
                  <a:gd name="connsiteX2" fmla="*/ 5651500 w 10499203"/>
                  <a:gd name="connsiteY2" fmla="*/ 3115733 h 3892550"/>
                  <a:gd name="connsiteX3" fmla="*/ 9677400 w 10499203"/>
                  <a:gd name="connsiteY3" fmla="*/ 1731433 h 3892550"/>
                  <a:gd name="connsiteX4" fmla="*/ 10147300 w 10499203"/>
                  <a:gd name="connsiteY4" fmla="*/ 3776133 h 3892550"/>
                  <a:gd name="connsiteX5" fmla="*/ 9740900 w 10499203"/>
                  <a:gd name="connsiteY5" fmla="*/ 2429933 h 3892550"/>
                  <a:gd name="connsiteX6" fmla="*/ 5597484 w 10499203"/>
                  <a:gd name="connsiteY6" fmla="*/ 3266523 h 3892550"/>
                  <a:gd name="connsiteX7" fmla="*/ 2463800 w 10499203"/>
                  <a:gd name="connsiteY7" fmla="*/ 766233 h 3892550"/>
                  <a:gd name="connsiteX8" fmla="*/ 0 w 10499203"/>
                  <a:gd name="connsiteY8" fmla="*/ 2341033 h 3892550"/>
                  <a:gd name="connsiteX0" fmla="*/ 76200 w 10711020"/>
                  <a:gd name="connsiteY0" fmla="*/ 2252133 h 3892550"/>
                  <a:gd name="connsiteX1" fmla="*/ 2565400 w 10711020"/>
                  <a:gd name="connsiteY1" fmla="*/ 143933 h 3892550"/>
                  <a:gd name="connsiteX2" fmla="*/ 5651500 w 10711020"/>
                  <a:gd name="connsiteY2" fmla="*/ 3115733 h 3892550"/>
                  <a:gd name="connsiteX3" fmla="*/ 9677400 w 10711020"/>
                  <a:gd name="connsiteY3" fmla="*/ 1731433 h 3892550"/>
                  <a:gd name="connsiteX4" fmla="*/ 10147300 w 10711020"/>
                  <a:gd name="connsiteY4" fmla="*/ 3776133 h 3892550"/>
                  <a:gd name="connsiteX5" fmla="*/ 9740900 w 10711020"/>
                  <a:gd name="connsiteY5" fmla="*/ 2429933 h 3892550"/>
                  <a:gd name="connsiteX6" fmla="*/ 10020451 w 10711020"/>
                  <a:gd name="connsiteY6" fmla="*/ 1922223 h 3892550"/>
                  <a:gd name="connsiteX7" fmla="*/ 5597484 w 10711020"/>
                  <a:gd name="connsiteY7" fmla="*/ 3266523 h 3892550"/>
                  <a:gd name="connsiteX8" fmla="*/ 2463800 w 10711020"/>
                  <a:gd name="connsiteY8" fmla="*/ 766233 h 3892550"/>
                  <a:gd name="connsiteX9" fmla="*/ 0 w 10711020"/>
                  <a:gd name="connsiteY9" fmla="*/ 2341033 h 3892550"/>
                  <a:gd name="connsiteX0" fmla="*/ 76200 w 10711020"/>
                  <a:gd name="connsiteY0" fmla="*/ 2252133 h 3822101"/>
                  <a:gd name="connsiteX1" fmla="*/ 2565400 w 10711020"/>
                  <a:gd name="connsiteY1" fmla="*/ 143933 h 3822101"/>
                  <a:gd name="connsiteX2" fmla="*/ 5651500 w 10711020"/>
                  <a:gd name="connsiteY2" fmla="*/ 3115733 h 3822101"/>
                  <a:gd name="connsiteX3" fmla="*/ 9677400 w 10711020"/>
                  <a:gd name="connsiteY3" fmla="*/ 1731433 h 3822101"/>
                  <a:gd name="connsiteX4" fmla="*/ 10147300 w 10711020"/>
                  <a:gd name="connsiteY4" fmla="*/ 3776133 h 3822101"/>
                  <a:gd name="connsiteX5" fmla="*/ 10509900 w 10711020"/>
                  <a:gd name="connsiteY5" fmla="*/ 1455622 h 3822101"/>
                  <a:gd name="connsiteX6" fmla="*/ 9740900 w 10711020"/>
                  <a:gd name="connsiteY6" fmla="*/ 2429933 h 3822101"/>
                  <a:gd name="connsiteX7" fmla="*/ 10020451 w 10711020"/>
                  <a:gd name="connsiteY7" fmla="*/ 1922223 h 3822101"/>
                  <a:gd name="connsiteX8" fmla="*/ 5597484 w 10711020"/>
                  <a:gd name="connsiteY8" fmla="*/ 3266523 h 3822101"/>
                  <a:gd name="connsiteX9" fmla="*/ 2463800 w 10711020"/>
                  <a:gd name="connsiteY9" fmla="*/ 766233 h 3822101"/>
                  <a:gd name="connsiteX10" fmla="*/ 0 w 10711020"/>
                  <a:gd name="connsiteY10" fmla="*/ 2341033 h 3822101"/>
                  <a:gd name="connsiteX0" fmla="*/ 76200 w 10818172"/>
                  <a:gd name="connsiteY0" fmla="*/ 2252133 h 3822101"/>
                  <a:gd name="connsiteX1" fmla="*/ 2565400 w 10818172"/>
                  <a:gd name="connsiteY1" fmla="*/ 143933 h 3822101"/>
                  <a:gd name="connsiteX2" fmla="*/ 5651500 w 10818172"/>
                  <a:gd name="connsiteY2" fmla="*/ 3115733 h 3822101"/>
                  <a:gd name="connsiteX3" fmla="*/ 9677400 w 10818172"/>
                  <a:gd name="connsiteY3" fmla="*/ 1731433 h 3822101"/>
                  <a:gd name="connsiteX4" fmla="*/ 10147300 w 10818172"/>
                  <a:gd name="connsiteY4" fmla="*/ 3776133 h 3822101"/>
                  <a:gd name="connsiteX5" fmla="*/ 10509900 w 10818172"/>
                  <a:gd name="connsiteY5" fmla="*/ 1455622 h 3822101"/>
                  <a:gd name="connsiteX6" fmla="*/ 10383810 w 10818172"/>
                  <a:gd name="connsiteY6" fmla="*/ 858273 h 3822101"/>
                  <a:gd name="connsiteX7" fmla="*/ 10020451 w 10818172"/>
                  <a:gd name="connsiteY7" fmla="*/ 1922223 h 3822101"/>
                  <a:gd name="connsiteX8" fmla="*/ 5597484 w 10818172"/>
                  <a:gd name="connsiteY8" fmla="*/ 3266523 h 3822101"/>
                  <a:gd name="connsiteX9" fmla="*/ 2463800 w 10818172"/>
                  <a:gd name="connsiteY9" fmla="*/ 766233 h 3822101"/>
                  <a:gd name="connsiteX10" fmla="*/ 0 w 10818172"/>
                  <a:gd name="connsiteY10" fmla="*/ 2341033 h 3822101"/>
                  <a:gd name="connsiteX0" fmla="*/ 76200 w 10818172"/>
                  <a:gd name="connsiteY0" fmla="*/ 2252133 h 4141477"/>
                  <a:gd name="connsiteX1" fmla="*/ 2565400 w 10818172"/>
                  <a:gd name="connsiteY1" fmla="*/ 143933 h 4141477"/>
                  <a:gd name="connsiteX2" fmla="*/ 5651500 w 10818172"/>
                  <a:gd name="connsiteY2" fmla="*/ 3115733 h 4141477"/>
                  <a:gd name="connsiteX3" fmla="*/ 9677400 w 10818172"/>
                  <a:gd name="connsiteY3" fmla="*/ 1731433 h 4141477"/>
                  <a:gd name="connsiteX4" fmla="*/ 10147300 w 10818172"/>
                  <a:gd name="connsiteY4" fmla="*/ 3776133 h 4141477"/>
                  <a:gd name="connsiteX5" fmla="*/ 10152742 w 10818172"/>
                  <a:gd name="connsiteY5" fmla="*/ 3754725 h 4141477"/>
                  <a:gd name="connsiteX6" fmla="*/ 10509900 w 10818172"/>
                  <a:gd name="connsiteY6" fmla="*/ 1455622 h 4141477"/>
                  <a:gd name="connsiteX7" fmla="*/ 10383810 w 10818172"/>
                  <a:gd name="connsiteY7" fmla="*/ 858273 h 4141477"/>
                  <a:gd name="connsiteX8" fmla="*/ 10020451 w 10818172"/>
                  <a:gd name="connsiteY8" fmla="*/ 1922223 h 4141477"/>
                  <a:gd name="connsiteX9" fmla="*/ 5597484 w 10818172"/>
                  <a:gd name="connsiteY9" fmla="*/ 3266523 h 4141477"/>
                  <a:gd name="connsiteX10" fmla="*/ 2463800 w 10818172"/>
                  <a:gd name="connsiteY10" fmla="*/ 766233 h 4141477"/>
                  <a:gd name="connsiteX11" fmla="*/ 0 w 10818172"/>
                  <a:gd name="connsiteY11" fmla="*/ 2341033 h 4141477"/>
                  <a:gd name="connsiteX0" fmla="*/ 76200 w 10818172"/>
                  <a:gd name="connsiteY0" fmla="*/ 2252133 h 4113348"/>
                  <a:gd name="connsiteX1" fmla="*/ 2565400 w 10818172"/>
                  <a:gd name="connsiteY1" fmla="*/ 143933 h 4113348"/>
                  <a:gd name="connsiteX2" fmla="*/ 5651500 w 10818172"/>
                  <a:gd name="connsiteY2" fmla="*/ 3115733 h 4113348"/>
                  <a:gd name="connsiteX3" fmla="*/ 9677400 w 10818172"/>
                  <a:gd name="connsiteY3" fmla="*/ 1731433 h 4113348"/>
                  <a:gd name="connsiteX4" fmla="*/ 10147300 w 10818172"/>
                  <a:gd name="connsiteY4" fmla="*/ 3776133 h 4113348"/>
                  <a:gd name="connsiteX5" fmla="*/ 10152742 w 10818172"/>
                  <a:gd name="connsiteY5" fmla="*/ 3754725 h 4113348"/>
                  <a:gd name="connsiteX6" fmla="*/ 10152742 w 10818172"/>
                  <a:gd name="connsiteY6" fmla="*/ 2111627 h 4113348"/>
                  <a:gd name="connsiteX7" fmla="*/ 10509900 w 10818172"/>
                  <a:gd name="connsiteY7" fmla="*/ 1455622 h 4113348"/>
                  <a:gd name="connsiteX8" fmla="*/ 10383810 w 10818172"/>
                  <a:gd name="connsiteY8" fmla="*/ 858273 h 4113348"/>
                  <a:gd name="connsiteX9" fmla="*/ 10020451 w 10818172"/>
                  <a:gd name="connsiteY9" fmla="*/ 1922223 h 4113348"/>
                  <a:gd name="connsiteX10" fmla="*/ 5597484 w 10818172"/>
                  <a:gd name="connsiteY10" fmla="*/ 3266523 h 4113348"/>
                  <a:gd name="connsiteX11" fmla="*/ 2463800 w 10818172"/>
                  <a:gd name="connsiteY11" fmla="*/ 766233 h 4113348"/>
                  <a:gd name="connsiteX12" fmla="*/ 0 w 10818172"/>
                  <a:gd name="connsiteY12" fmla="*/ 2341033 h 4113348"/>
                  <a:gd name="connsiteX0" fmla="*/ 76200 w 10818172"/>
                  <a:gd name="connsiteY0" fmla="*/ 2252133 h 3839499"/>
                  <a:gd name="connsiteX1" fmla="*/ 2565400 w 10818172"/>
                  <a:gd name="connsiteY1" fmla="*/ 143933 h 3839499"/>
                  <a:gd name="connsiteX2" fmla="*/ 5651500 w 10818172"/>
                  <a:gd name="connsiteY2" fmla="*/ 3115733 h 3839499"/>
                  <a:gd name="connsiteX3" fmla="*/ 9677400 w 10818172"/>
                  <a:gd name="connsiteY3" fmla="*/ 1731433 h 3839499"/>
                  <a:gd name="connsiteX4" fmla="*/ 10147300 w 10818172"/>
                  <a:gd name="connsiteY4" fmla="*/ 3776133 h 3839499"/>
                  <a:gd name="connsiteX5" fmla="*/ 10152742 w 10818172"/>
                  <a:gd name="connsiteY5" fmla="*/ 2111627 h 3839499"/>
                  <a:gd name="connsiteX6" fmla="*/ 10509900 w 10818172"/>
                  <a:gd name="connsiteY6" fmla="*/ 1455622 h 3839499"/>
                  <a:gd name="connsiteX7" fmla="*/ 10383810 w 10818172"/>
                  <a:gd name="connsiteY7" fmla="*/ 858273 h 3839499"/>
                  <a:gd name="connsiteX8" fmla="*/ 10020451 w 10818172"/>
                  <a:gd name="connsiteY8" fmla="*/ 1922223 h 3839499"/>
                  <a:gd name="connsiteX9" fmla="*/ 5597484 w 10818172"/>
                  <a:gd name="connsiteY9" fmla="*/ 3266523 h 3839499"/>
                  <a:gd name="connsiteX10" fmla="*/ 2463800 w 10818172"/>
                  <a:gd name="connsiteY10" fmla="*/ 766233 h 3839499"/>
                  <a:gd name="connsiteX11" fmla="*/ 0 w 10818172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152742 w 10839187"/>
                  <a:gd name="connsiteY6" fmla="*/ 2082681 h 3839499"/>
                  <a:gd name="connsiteX7" fmla="*/ 10509900 w 10839187"/>
                  <a:gd name="connsiteY7" fmla="*/ 1455622 h 3839499"/>
                  <a:gd name="connsiteX8" fmla="*/ 10020451 w 10839187"/>
                  <a:gd name="connsiteY8" fmla="*/ 1922223 h 3839499"/>
                  <a:gd name="connsiteX9" fmla="*/ 5597484 w 10839187"/>
                  <a:gd name="connsiteY9" fmla="*/ 3266523 h 3839499"/>
                  <a:gd name="connsiteX10" fmla="*/ 2463800 w 10839187"/>
                  <a:gd name="connsiteY10" fmla="*/ 766233 h 3839499"/>
                  <a:gd name="connsiteX11" fmla="*/ 0 w 10839187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779661"/>
                  <a:gd name="connsiteY0" fmla="*/ 2252133 h 3459188"/>
                  <a:gd name="connsiteX1" fmla="*/ 2565400 w 10779661"/>
                  <a:gd name="connsiteY1" fmla="*/ 143933 h 3459188"/>
                  <a:gd name="connsiteX2" fmla="*/ 5651500 w 10779661"/>
                  <a:gd name="connsiteY2" fmla="*/ 3115733 h 3459188"/>
                  <a:gd name="connsiteX3" fmla="*/ 9677400 w 10779661"/>
                  <a:gd name="connsiteY3" fmla="*/ 1731433 h 3459188"/>
                  <a:gd name="connsiteX4" fmla="*/ 10152742 w 10779661"/>
                  <a:gd name="connsiteY4" fmla="*/ 2111627 h 3459188"/>
                  <a:gd name="connsiteX5" fmla="*/ 10020451 w 10779661"/>
                  <a:gd name="connsiteY5" fmla="*/ 1922223 h 3459188"/>
                  <a:gd name="connsiteX6" fmla="*/ 5597484 w 10779661"/>
                  <a:gd name="connsiteY6" fmla="*/ 3266523 h 3459188"/>
                  <a:gd name="connsiteX7" fmla="*/ 2463800 w 10779661"/>
                  <a:gd name="connsiteY7" fmla="*/ 766233 h 3459188"/>
                  <a:gd name="connsiteX8" fmla="*/ 0 w 10779661"/>
                  <a:gd name="connsiteY8" fmla="*/ 2341033 h 3459188"/>
                  <a:gd name="connsiteX0" fmla="*/ 76200 w 10152742"/>
                  <a:gd name="connsiteY0" fmla="*/ 2252133 h 3490755"/>
                  <a:gd name="connsiteX1" fmla="*/ 2565400 w 10152742"/>
                  <a:gd name="connsiteY1" fmla="*/ 143933 h 3490755"/>
                  <a:gd name="connsiteX2" fmla="*/ 5651500 w 10152742"/>
                  <a:gd name="connsiteY2" fmla="*/ 3115733 h 3490755"/>
                  <a:gd name="connsiteX3" fmla="*/ 9677400 w 10152742"/>
                  <a:gd name="connsiteY3" fmla="*/ 1731433 h 3490755"/>
                  <a:gd name="connsiteX4" fmla="*/ 10152742 w 10152742"/>
                  <a:gd name="connsiteY4" fmla="*/ 2111627 h 3490755"/>
                  <a:gd name="connsiteX5" fmla="*/ 5597484 w 10152742"/>
                  <a:gd name="connsiteY5" fmla="*/ 3266523 h 3490755"/>
                  <a:gd name="connsiteX6" fmla="*/ 2463800 w 10152742"/>
                  <a:gd name="connsiteY6" fmla="*/ 766233 h 3490755"/>
                  <a:gd name="connsiteX7" fmla="*/ 0 w 10152742"/>
                  <a:gd name="connsiteY7" fmla="*/ 2341033 h 3490755"/>
                  <a:gd name="connsiteX0" fmla="*/ 76200 w 9677400"/>
                  <a:gd name="connsiteY0" fmla="*/ 2252133 h 3526470"/>
                  <a:gd name="connsiteX1" fmla="*/ 2565400 w 9677400"/>
                  <a:gd name="connsiteY1" fmla="*/ 143933 h 3526470"/>
                  <a:gd name="connsiteX2" fmla="*/ 5651500 w 9677400"/>
                  <a:gd name="connsiteY2" fmla="*/ 3115733 h 3526470"/>
                  <a:gd name="connsiteX3" fmla="*/ 9677400 w 9677400"/>
                  <a:gd name="connsiteY3" fmla="*/ 1731433 h 3526470"/>
                  <a:gd name="connsiteX4" fmla="*/ 9652644 w 9677400"/>
                  <a:gd name="connsiteY4" fmla="*/ 2325917 h 3526470"/>
                  <a:gd name="connsiteX5" fmla="*/ 5597484 w 9677400"/>
                  <a:gd name="connsiteY5" fmla="*/ 3266523 h 3526470"/>
                  <a:gd name="connsiteX6" fmla="*/ 2463800 w 9677400"/>
                  <a:gd name="connsiteY6" fmla="*/ 766233 h 3526470"/>
                  <a:gd name="connsiteX7" fmla="*/ 0 w 9677400"/>
                  <a:gd name="connsiteY7" fmla="*/ 2341033 h 3526470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4824196 h 6098533"/>
                  <a:gd name="connsiteX1" fmla="*/ 3931596 w 9677400"/>
                  <a:gd name="connsiteY1" fmla="*/ 2500290 h 6098533"/>
                  <a:gd name="connsiteX2" fmla="*/ 7229562 w 9677400"/>
                  <a:gd name="connsiteY2" fmla="*/ 531251 h 6098533"/>
                  <a:gd name="connsiteX3" fmla="*/ 5651500 w 9677400"/>
                  <a:gd name="connsiteY3" fmla="*/ 5687796 h 6098533"/>
                  <a:gd name="connsiteX4" fmla="*/ 9677400 w 9677400"/>
                  <a:gd name="connsiteY4" fmla="*/ 4303496 h 6098533"/>
                  <a:gd name="connsiteX5" fmla="*/ 9652644 w 9677400"/>
                  <a:gd name="connsiteY5" fmla="*/ 4897980 h 6098533"/>
                  <a:gd name="connsiteX6" fmla="*/ 5597484 w 9677400"/>
                  <a:gd name="connsiteY6" fmla="*/ 5838586 h 6098533"/>
                  <a:gd name="connsiteX7" fmla="*/ 2463800 w 9677400"/>
                  <a:gd name="connsiteY7" fmla="*/ 3338296 h 6098533"/>
                  <a:gd name="connsiteX8" fmla="*/ 0 w 9677400"/>
                  <a:gd name="connsiteY8" fmla="*/ 4913096 h 6098533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10" fmla="*/ 334004 w 9935204"/>
                  <a:gd name="connsiteY10" fmla="*/ 4824196 h 8596998"/>
                  <a:gd name="connsiteX0" fmla="*/ 1278300 w 10879500"/>
                  <a:gd name="connsiteY0" fmla="*/ 4824196 h 8939027"/>
                  <a:gd name="connsiteX1" fmla="*/ 5133696 w 10879500"/>
                  <a:gd name="connsiteY1" fmla="*/ 2500290 h 8939027"/>
                  <a:gd name="connsiteX2" fmla="*/ 8431662 w 10879500"/>
                  <a:gd name="connsiteY2" fmla="*/ 531251 h 8939027"/>
                  <a:gd name="connsiteX3" fmla="*/ 1207306 w 10879500"/>
                  <a:gd name="connsiteY3" fmla="*/ 7737574 h 8939027"/>
                  <a:gd name="connsiteX4" fmla="*/ 1187824 w 10879500"/>
                  <a:gd name="connsiteY4" fmla="*/ 7739971 h 8939027"/>
                  <a:gd name="connsiteX5" fmla="*/ 6853600 w 10879500"/>
                  <a:gd name="connsiteY5" fmla="*/ 5687796 h 8939027"/>
                  <a:gd name="connsiteX6" fmla="*/ 10879500 w 10879500"/>
                  <a:gd name="connsiteY6" fmla="*/ 4303496 h 8939027"/>
                  <a:gd name="connsiteX7" fmla="*/ 10854744 w 10879500"/>
                  <a:gd name="connsiteY7" fmla="*/ 4897980 h 8939027"/>
                  <a:gd name="connsiteX8" fmla="*/ 6799584 w 10879500"/>
                  <a:gd name="connsiteY8" fmla="*/ 5838586 h 8939027"/>
                  <a:gd name="connsiteX9" fmla="*/ 3665900 w 10879500"/>
                  <a:gd name="connsiteY9" fmla="*/ 3338296 h 8939027"/>
                  <a:gd name="connsiteX10" fmla="*/ 1202100 w 10879500"/>
                  <a:gd name="connsiteY10" fmla="*/ 4913096 h 8939027"/>
                  <a:gd name="connsiteX11" fmla="*/ 1278300 w 10879500"/>
                  <a:gd name="connsiteY11" fmla="*/ 4824196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6896326 w 10879500"/>
                  <a:gd name="connsiteY10" fmla="*/ 5681397 h 893902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6893212 w 10876386"/>
                  <a:gd name="connsiteY11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13" fmla="*/ 6850486 w 10876386"/>
                  <a:gd name="connsiteY13" fmla="*/ 5687796 h 8941387"/>
                  <a:gd name="connsiteX0" fmla="*/ 6850486 w 10876386"/>
                  <a:gd name="connsiteY0" fmla="*/ 3331439 h 6585030"/>
                  <a:gd name="connsiteX1" fmla="*/ 10876386 w 10876386"/>
                  <a:gd name="connsiteY1" fmla="*/ 1947139 h 6585030"/>
                  <a:gd name="connsiteX2" fmla="*/ 10851630 w 10876386"/>
                  <a:gd name="connsiteY2" fmla="*/ 2541623 h 6585030"/>
                  <a:gd name="connsiteX3" fmla="*/ 6796470 w 10876386"/>
                  <a:gd name="connsiteY3" fmla="*/ 3482229 h 6585030"/>
                  <a:gd name="connsiteX4" fmla="*/ 3662786 w 10876386"/>
                  <a:gd name="connsiteY4" fmla="*/ 981939 h 6585030"/>
                  <a:gd name="connsiteX5" fmla="*/ 1198986 w 10876386"/>
                  <a:gd name="connsiteY5" fmla="*/ 2556739 h 6585030"/>
                  <a:gd name="connsiteX6" fmla="*/ 1275186 w 10876386"/>
                  <a:gd name="connsiteY6" fmla="*/ 2467839 h 6585030"/>
                  <a:gd name="connsiteX7" fmla="*/ 5130582 w 10876386"/>
                  <a:gd name="connsiteY7" fmla="*/ 143933 h 6585030"/>
                  <a:gd name="connsiteX8" fmla="*/ 1204192 w 10876386"/>
                  <a:gd name="connsiteY8" fmla="*/ 5381217 h 6585030"/>
                  <a:gd name="connsiteX9" fmla="*/ 1203393 w 10876386"/>
                  <a:gd name="connsiteY9" fmla="*/ 5397772 h 6585030"/>
                  <a:gd name="connsiteX10" fmla="*/ 1203393 w 10876386"/>
                  <a:gd name="connsiteY10" fmla="*/ 5369456 h 6585030"/>
                  <a:gd name="connsiteX11" fmla="*/ 6893212 w 10876386"/>
                  <a:gd name="connsiteY11" fmla="*/ 3325040 h 6585030"/>
                  <a:gd name="connsiteX12" fmla="*/ 6850486 w 10876386"/>
                  <a:gd name="connsiteY12" fmla="*/ 3331439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6893212 w 10876386"/>
                  <a:gd name="connsiteY11" fmla="*/ 3325040 h 6585030"/>
                  <a:gd name="connsiteX0" fmla="*/ 5694226 w 9677400"/>
                  <a:gd name="connsiteY0" fmla="*/ 3325040 h 5911401"/>
                  <a:gd name="connsiteX1" fmla="*/ 5651500 w 9677400"/>
                  <a:gd name="connsiteY1" fmla="*/ 3331439 h 5911401"/>
                  <a:gd name="connsiteX2" fmla="*/ 9677400 w 9677400"/>
                  <a:gd name="connsiteY2" fmla="*/ 1947139 h 5911401"/>
                  <a:gd name="connsiteX3" fmla="*/ 9652644 w 9677400"/>
                  <a:gd name="connsiteY3" fmla="*/ 2541623 h 5911401"/>
                  <a:gd name="connsiteX4" fmla="*/ 5597484 w 9677400"/>
                  <a:gd name="connsiteY4" fmla="*/ 3482229 h 5911401"/>
                  <a:gd name="connsiteX5" fmla="*/ 2463800 w 9677400"/>
                  <a:gd name="connsiteY5" fmla="*/ 981939 h 5911401"/>
                  <a:gd name="connsiteX6" fmla="*/ 0 w 9677400"/>
                  <a:gd name="connsiteY6" fmla="*/ 2556739 h 5911401"/>
                  <a:gd name="connsiteX7" fmla="*/ 76200 w 9677400"/>
                  <a:gd name="connsiteY7" fmla="*/ 2467839 h 5911401"/>
                  <a:gd name="connsiteX8" fmla="*/ 3931596 w 9677400"/>
                  <a:gd name="connsiteY8" fmla="*/ 143933 h 5911401"/>
                  <a:gd name="connsiteX9" fmla="*/ 5206 w 9677400"/>
                  <a:gd name="connsiteY9" fmla="*/ 5381217 h 5911401"/>
                  <a:gd name="connsiteX10" fmla="*/ 5694226 w 9677400"/>
                  <a:gd name="connsiteY10" fmla="*/ 3325040 h 5911401"/>
                  <a:gd name="connsiteX0" fmla="*/ 5694226 w 9677400"/>
                  <a:gd name="connsiteY0" fmla="*/ 3325040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694226 w 9677400"/>
                  <a:gd name="connsiteY9" fmla="*/ 3325040 h 3742176"/>
                  <a:gd name="connsiteX0" fmla="*/ 5991233 w 9677400"/>
                  <a:gd name="connsiteY0" fmla="*/ 2843258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9677400 w 9677400"/>
                  <a:gd name="connsiteY9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426648 w 9677400"/>
                  <a:gd name="connsiteY9" fmla="*/ 2914818 h 3742176"/>
                  <a:gd name="connsiteX10" fmla="*/ 9677400 w 9677400"/>
                  <a:gd name="connsiteY10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167897 w 9677400"/>
                  <a:gd name="connsiteY9" fmla="*/ 2806462 h 3742176"/>
                  <a:gd name="connsiteX10" fmla="*/ 6426648 w 9677400"/>
                  <a:gd name="connsiteY10" fmla="*/ 2914818 h 3742176"/>
                  <a:gd name="connsiteX11" fmla="*/ 9677400 w 9677400"/>
                  <a:gd name="connsiteY11" fmla="*/ 1947139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11" fmla="*/ 5861600 w 9677400"/>
                  <a:gd name="connsiteY11" fmla="*/ 3453827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0" fmla="*/ 6167897 w 9677400"/>
                  <a:gd name="connsiteY0" fmla="*/ 2806462 h 3742176"/>
                  <a:gd name="connsiteX1" fmla="*/ 6426648 w 9677400"/>
                  <a:gd name="connsiteY1" fmla="*/ 2914818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91233 w 9677400"/>
                  <a:gd name="connsiteY8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9" fmla="*/ 6426648 w 9677400"/>
                  <a:gd name="connsiteY9" fmla="*/ 2914818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801799 w 9677400"/>
                  <a:gd name="connsiteY0" fmla="*/ 311706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801799 w 9677400"/>
                  <a:gd name="connsiteY8" fmla="*/ 3117063 h 3742176"/>
                  <a:gd name="connsiteX0" fmla="*/ 5801799 w 9677400"/>
                  <a:gd name="connsiteY0" fmla="*/ 3117063 h 3648314"/>
                  <a:gd name="connsiteX1" fmla="*/ 9677400 w 9677400"/>
                  <a:gd name="connsiteY1" fmla="*/ 1947139 h 3648314"/>
                  <a:gd name="connsiteX2" fmla="*/ 9652644 w 9677400"/>
                  <a:gd name="connsiteY2" fmla="*/ 2541623 h 3648314"/>
                  <a:gd name="connsiteX3" fmla="*/ 5755168 w 9677400"/>
                  <a:gd name="connsiteY3" fmla="*/ 3295615 h 3648314"/>
                  <a:gd name="connsiteX4" fmla="*/ 2463800 w 9677400"/>
                  <a:gd name="connsiteY4" fmla="*/ 981939 h 3648314"/>
                  <a:gd name="connsiteX5" fmla="*/ 0 w 9677400"/>
                  <a:gd name="connsiteY5" fmla="*/ 2556739 h 3648314"/>
                  <a:gd name="connsiteX6" fmla="*/ 76200 w 9677400"/>
                  <a:gd name="connsiteY6" fmla="*/ 2467839 h 3648314"/>
                  <a:gd name="connsiteX7" fmla="*/ 3931596 w 9677400"/>
                  <a:gd name="connsiteY7" fmla="*/ 143933 h 3648314"/>
                  <a:gd name="connsiteX8" fmla="*/ 5801799 w 9677400"/>
                  <a:gd name="connsiteY8" fmla="*/ 3117063 h 3648314"/>
                  <a:gd name="connsiteX0" fmla="*/ 5801799 w 9677400"/>
                  <a:gd name="connsiteY0" fmla="*/ 2639484 h 3077983"/>
                  <a:gd name="connsiteX1" fmla="*/ 9677400 w 9677400"/>
                  <a:gd name="connsiteY1" fmla="*/ 1469560 h 3077983"/>
                  <a:gd name="connsiteX2" fmla="*/ 9652644 w 9677400"/>
                  <a:gd name="connsiteY2" fmla="*/ 2064044 h 3077983"/>
                  <a:gd name="connsiteX3" fmla="*/ 5755168 w 9677400"/>
                  <a:gd name="connsiteY3" fmla="*/ 2818036 h 3077983"/>
                  <a:gd name="connsiteX4" fmla="*/ 2463800 w 9677400"/>
                  <a:gd name="connsiteY4" fmla="*/ 504360 h 3077983"/>
                  <a:gd name="connsiteX5" fmla="*/ 0 w 9677400"/>
                  <a:gd name="connsiteY5" fmla="*/ 2079160 h 3077983"/>
                  <a:gd name="connsiteX6" fmla="*/ 76200 w 9677400"/>
                  <a:gd name="connsiteY6" fmla="*/ 1990260 h 3077983"/>
                  <a:gd name="connsiteX7" fmla="*/ 2732697 w 9677400"/>
                  <a:gd name="connsiteY7" fmla="*/ 143933 h 3077983"/>
                  <a:gd name="connsiteX8" fmla="*/ 5801799 w 9677400"/>
                  <a:gd name="connsiteY8" fmla="*/ 2639484 h 3077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77400" h="3077983">
                    <a:moveTo>
                      <a:pt x="5801799" y="2639484"/>
                    </a:moveTo>
                    <a:cubicBezTo>
                      <a:pt x="6959250" y="2860422"/>
                      <a:pt x="9059411" y="1523287"/>
                      <a:pt x="9677400" y="1469560"/>
                    </a:cubicBezTo>
                    <a:lnTo>
                      <a:pt x="9652644" y="2064044"/>
                    </a:lnTo>
                    <a:cubicBezTo>
                      <a:pt x="8972658" y="2319892"/>
                      <a:pt x="6953309" y="3077983"/>
                      <a:pt x="5755168" y="2818036"/>
                    </a:cubicBezTo>
                    <a:cubicBezTo>
                      <a:pt x="4557027" y="2558089"/>
                      <a:pt x="3422995" y="627506"/>
                      <a:pt x="2463800" y="504360"/>
                    </a:cubicBezTo>
                    <a:cubicBezTo>
                      <a:pt x="1504605" y="381214"/>
                      <a:pt x="378883" y="1795527"/>
                      <a:pt x="0" y="2079160"/>
                    </a:cubicBezTo>
                    <a:lnTo>
                      <a:pt x="76200" y="1990260"/>
                    </a:lnTo>
                    <a:cubicBezTo>
                      <a:pt x="856191" y="864193"/>
                      <a:pt x="1803480" y="0"/>
                      <a:pt x="2732697" y="143933"/>
                    </a:cubicBezTo>
                    <a:cubicBezTo>
                      <a:pt x="3669035" y="286800"/>
                      <a:pt x="4644348" y="2418546"/>
                      <a:pt x="5801799" y="263948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  <a:alpha val="11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29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10800000" scaled="1"/>
                <a:tileRect/>
              </a:gradFill>
              <a:ln w="28575">
                <a:noFill/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 prst="artDeco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Полилиния 18"/>
              <p:cNvSpPr/>
              <p:nvPr userDrawn="1"/>
            </p:nvSpPr>
            <p:spPr>
              <a:xfrm rot="376184">
                <a:off x="882395" y="4942667"/>
                <a:ext cx="11094740" cy="1706219"/>
              </a:xfrm>
              <a:custGeom>
                <a:avLst/>
                <a:gdLst>
                  <a:gd name="connsiteX0" fmla="*/ 76200 w 10426700"/>
                  <a:gd name="connsiteY0" fmla="*/ 2252133 h 3892550"/>
                  <a:gd name="connsiteX1" fmla="*/ 2565400 w 10426700"/>
                  <a:gd name="connsiteY1" fmla="*/ 143933 h 3892550"/>
                  <a:gd name="connsiteX2" fmla="*/ 5651500 w 10426700"/>
                  <a:gd name="connsiteY2" fmla="*/ 3115733 h 3892550"/>
                  <a:gd name="connsiteX3" fmla="*/ 9677400 w 10426700"/>
                  <a:gd name="connsiteY3" fmla="*/ 1731433 h 3892550"/>
                  <a:gd name="connsiteX4" fmla="*/ 10147300 w 10426700"/>
                  <a:gd name="connsiteY4" fmla="*/ 3776133 h 3892550"/>
                  <a:gd name="connsiteX5" fmla="*/ 9740900 w 10426700"/>
                  <a:gd name="connsiteY5" fmla="*/ 2429933 h 3892550"/>
                  <a:gd name="connsiteX6" fmla="*/ 6883400 w 10426700"/>
                  <a:gd name="connsiteY6" fmla="*/ 3052233 h 3892550"/>
                  <a:gd name="connsiteX7" fmla="*/ 2463800 w 10426700"/>
                  <a:gd name="connsiteY7" fmla="*/ 766233 h 3892550"/>
                  <a:gd name="connsiteX8" fmla="*/ 0 w 10426700"/>
                  <a:gd name="connsiteY8" fmla="*/ 2341033 h 3892550"/>
                  <a:gd name="connsiteX0" fmla="*/ 76200 w 10499203"/>
                  <a:gd name="connsiteY0" fmla="*/ 2252133 h 3892550"/>
                  <a:gd name="connsiteX1" fmla="*/ 2565400 w 10499203"/>
                  <a:gd name="connsiteY1" fmla="*/ 143933 h 3892550"/>
                  <a:gd name="connsiteX2" fmla="*/ 5651500 w 10499203"/>
                  <a:gd name="connsiteY2" fmla="*/ 3115733 h 3892550"/>
                  <a:gd name="connsiteX3" fmla="*/ 9677400 w 10499203"/>
                  <a:gd name="connsiteY3" fmla="*/ 1731433 h 3892550"/>
                  <a:gd name="connsiteX4" fmla="*/ 10147300 w 10499203"/>
                  <a:gd name="connsiteY4" fmla="*/ 3776133 h 3892550"/>
                  <a:gd name="connsiteX5" fmla="*/ 9740900 w 10499203"/>
                  <a:gd name="connsiteY5" fmla="*/ 2429933 h 3892550"/>
                  <a:gd name="connsiteX6" fmla="*/ 5597484 w 10499203"/>
                  <a:gd name="connsiteY6" fmla="*/ 3266523 h 3892550"/>
                  <a:gd name="connsiteX7" fmla="*/ 2463800 w 10499203"/>
                  <a:gd name="connsiteY7" fmla="*/ 766233 h 3892550"/>
                  <a:gd name="connsiteX8" fmla="*/ 0 w 10499203"/>
                  <a:gd name="connsiteY8" fmla="*/ 2341033 h 3892550"/>
                  <a:gd name="connsiteX0" fmla="*/ 76200 w 10711020"/>
                  <a:gd name="connsiteY0" fmla="*/ 2252133 h 3892550"/>
                  <a:gd name="connsiteX1" fmla="*/ 2565400 w 10711020"/>
                  <a:gd name="connsiteY1" fmla="*/ 143933 h 3892550"/>
                  <a:gd name="connsiteX2" fmla="*/ 5651500 w 10711020"/>
                  <a:gd name="connsiteY2" fmla="*/ 3115733 h 3892550"/>
                  <a:gd name="connsiteX3" fmla="*/ 9677400 w 10711020"/>
                  <a:gd name="connsiteY3" fmla="*/ 1731433 h 3892550"/>
                  <a:gd name="connsiteX4" fmla="*/ 10147300 w 10711020"/>
                  <a:gd name="connsiteY4" fmla="*/ 3776133 h 3892550"/>
                  <a:gd name="connsiteX5" fmla="*/ 9740900 w 10711020"/>
                  <a:gd name="connsiteY5" fmla="*/ 2429933 h 3892550"/>
                  <a:gd name="connsiteX6" fmla="*/ 10020451 w 10711020"/>
                  <a:gd name="connsiteY6" fmla="*/ 1922223 h 3892550"/>
                  <a:gd name="connsiteX7" fmla="*/ 5597484 w 10711020"/>
                  <a:gd name="connsiteY7" fmla="*/ 3266523 h 3892550"/>
                  <a:gd name="connsiteX8" fmla="*/ 2463800 w 10711020"/>
                  <a:gd name="connsiteY8" fmla="*/ 766233 h 3892550"/>
                  <a:gd name="connsiteX9" fmla="*/ 0 w 10711020"/>
                  <a:gd name="connsiteY9" fmla="*/ 2341033 h 3892550"/>
                  <a:gd name="connsiteX0" fmla="*/ 76200 w 10711020"/>
                  <a:gd name="connsiteY0" fmla="*/ 2252133 h 3822101"/>
                  <a:gd name="connsiteX1" fmla="*/ 2565400 w 10711020"/>
                  <a:gd name="connsiteY1" fmla="*/ 143933 h 3822101"/>
                  <a:gd name="connsiteX2" fmla="*/ 5651500 w 10711020"/>
                  <a:gd name="connsiteY2" fmla="*/ 3115733 h 3822101"/>
                  <a:gd name="connsiteX3" fmla="*/ 9677400 w 10711020"/>
                  <a:gd name="connsiteY3" fmla="*/ 1731433 h 3822101"/>
                  <a:gd name="connsiteX4" fmla="*/ 10147300 w 10711020"/>
                  <a:gd name="connsiteY4" fmla="*/ 3776133 h 3822101"/>
                  <a:gd name="connsiteX5" fmla="*/ 10509900 w 10711020"/>
                  <a:gd name="connsiteY5" fmla="*/ 1455622 h 3822101"/>
                  <a:gd name="connsiteX6" fmla="*/ 9740900 w 10711020"/>
                  <a:gd name="connsiteY6" fmla="*/ 2429933 h 3822101"/>
                  <a:gd name="connsiteX7" fmla="*/ 10020451 w 10711020"/>
                  <a:gd name="connsiteY7" fmla="*/ 1922223 h 3822101"/>
                  <a:gd name="connsiteX8" fmla="*/ 5597484 w 10711020"/>
                  <a:gd name="connsiteY8" fmla="*/ 3266523 h 3822101"/>
                  <a:gd name="connsiteX9" fmla="*/ 2463800 w 10711020"/>
                  <a:gd name="connsiteY9" fmla="*/ 766233 h 3822101"/>
                  <a:gd name="connsiteX10" fmla="*/ 0 w 10711020"/>
                  <a:gd name="connsiteY10" fmla="*/ 2341033 h 3822101"/>
                  <a:gd name="connsiteX0" fmla="*/ 76200 w 10818172"/>
                  <a:gd name="connsiteY0" fmla="*/ 2252133 h 3822101"/>
                  <a:gd name="connsiteX1" fmla="*/ 2565400 w 10818172"/>
                  <a:gd name="connsiteY1" fmla="*/ 143933 h 3822101"/>
                  <a:gd name="connsiteX2" fmla="*/ 5651500 w 10818172"/>
                  <a:gd name="connsiteY2" fmla="*/ 3115733 h 3822101"/>
                  <a:gd name="connsiteX3" fmla="*/ 9677400 w 10818172"/>
                  <a:gd name="connsiteY3" fmla="*/ 1731433 h 3822101"/>
                  <a:gd name="connsiteX4" fmla="*/ 10147300 w 10818172"/>
                  <a:gd name="connsiteY4" fmla="*/ 3776133 h 3822101"/>
                  <a:gd name="connsiteX5" fmla="*/ 10509900 w 10818172"/>
                  <a:gd name="connsiteY5" fmla="*/ 1455622 h 3822101"/>
                  <a:gd name="connsiteX6" fmla="*/ 10383810 w 10818172"/>
                  <a:gd name="connsiteY6" fmla="*/ 858273 h 3822101"/>
                  <a:gd name="connsiteX7" fmla="*/ 10020451 w 10818172"/>
                  <a:gd name="connsiteY7" fmla="*/ 1922223 h 3822101"/>
                  <a:gd name="connsiteX8" fmla="*/ 5597484 w 10818172"/>
                  <a:gd name="connsiteY8" fmla="*/ 3266523 h 3822101"/>
                  <a:gd name="connsiteX9" fmla="*/ 2463800 w 10818172"/>
                  <a:gd name="connsiteY9" fmla="*/ 766233 h 3822101"/>
                  <a:gd name="connsiteX10" fmla="*/ 0 w 10818172"/>
                  <a:gd name="connsiteY10" fmla="*/ 2341033 h 3822101"/>
                  <a:gd name="connsiteX0" fmla="*/ 76200 w 10818172"/>
                  <a:gd name="connsiteY0" fmla="*/ 2252133 h 4141477"/>
                  <a:gd name="connsiteX1" fmla="*/ 2565400 w 10818172"/>
                  <a:gd name="connsiteY1" fmla="*/ 143933 h 4141477"/>
                  <a:gd name="connsiteX2" fmla="*/ 5651500 w 10818172"/>
                  <a:gd name="connsiteY2" fmla="*/ 3115733 h 4141477"/>
                  <a:gd name="connsiteX3" fmla="*/ 9677400 w 10818172"/>
                  <a:gd name="connsiteY3" fmla="*/ 1731433 h 4141477"/>
                  <a:gd name="connsiteX4" fmla="*/ 10147300 w 10818172"/>
                  <a:gd name="connsiteY4" fmla="*/ 3776133 h 4141477"/>
                  <a:gd name="connsiteX5" fmla="*/ 10152742 w 10818172"/>
                  <a:gd name="connsiteY5" fmla="*/ 3754725 h 4141477"/>
                  <a:gd name="connsiteX6" fmla="*/ 10509900 w 10818172"/>
                  <a:gd name="connsiteY6" fmla="*/ 1455622 h 4141477"/>
                  <a:gd name="connsiteX7" fmla="*/ 10383810 w 10818172"/>
                  <a:gd name="connsiteY7" fmla="*/ 858273 h 4141477"/>
                  <a:gd name="connsiteX8" fmla="*/ 10020451 w 10818172"/>
                  <a:gd name="connsiteY8" fmla="*/ 1922223 h 4141477"/>
                  <a:gd name="connsiteX9" fmla="*/ 5597484 w 10818172"/>
                  <a:gd name="connsiteY9" fmla="*/ 3266523 h 4141477"/>
                  <a:gd name="connsiteX10" fmla="*/ 2463800 w 10818172"/>
                  <a:gd name="connsiteY10" fmla="*/ 766233 h 4141477"/>
                  <a:gd name="connsiteX11" fmla="*/ 0 w 10818172"/>
                  <a:gd name="connsiteY11" fmla="*/ 2341033 h 4141477"/>
                  <a:gd name="connsiteX0" fmla="*/ 76200 w 10818172"/>
                  <a:gd name="connsiteY0" fmla="*/ 2252133 h 4113348"/>
                  <a:gd name="connsiteX1" fmla="*/ 2565400 w 10818172"/>
                  <a:gd name="connsiteY1" fmla="*/ 143933 h 4113348"/>
                  <a:gd name="connsiteX2" fmla="*/ 5651500 w 10818172"/>
                  <a:gd name="connsiteY2" fmla="*/ 3115733 h 4113348"/>
                  <a:gd name="connsiteX3" fmla="*/ 9677400 w 10818172"/>
                  <a:gd name="connsiteY3" fmla="*/ 1731433 h 4113348"/>
                  <a:gd name="connsiteX4" fmla="*/ 10147300 w 10818172"/>
                  <a:gd name="connsiteY4" fmla="*/ 3776133 h 4113348"/>
                  <a:gd name="connsiteX5" fmla="*/ 10152742 w 10818172"/>
                  <a:gd name="connsiteY5" fmla="*/ 3754725 h 4113348"/>
                  <a:gd name="connsiteX6" fmla="*/ 10152742 w 10818172"/>
                  <a:gd name="connsiteY6" fmla="*/ 2111627 h 4113348"/>
                  <a:gd name="connsiteX7" fmla="*/ 10509900 w 10818172"/>
                  <a:gd name="connsiteY7" fmla="*/ 1455622 h 4113348"/>
                  <a:gd name="connsiteX8" fmla="*/ 10383810 w 10818172"/>
                  <a:gd name="connsiteY8" fmla="*/ 858273 h 4113348"/>
                  <a:gd name="connsiteX9" fmla="*/ 10020451 w 10818172"/>
                  <a:gd name="connsiteY9" fmla="*/ 1922223 h 4113348"/>
                  <a:gd name="connsiteX10" fmla="*/ 5597484 w 10818172"/>
                  <a:gd name="connsiteY10" fmla="*/ 3266523 h 4113348"/>
                  <a:gd name="connsiteX11" fmla="*/ 2463800 w 10818172"/>
                  <a:gd name="connsiteY11" fmla="*/ 766233 h 4113348"/>
                  <a:gd name="connsiteX12" fmla="*/ 0 w 10818172"/>
                  <a:gd name="connsiteY12" fmla="*/ 2341033 h 4113348"/>
                  <a:gd name="connsiteX0" fmla="*/ 76200 w 10818172"/>
                  <a:gd name="connsiteY0" fmla="*/ 2252133 h 3839499"/>
                  <a:gd name="connsiteX1" fmla="*/ 2565400 w 10818172"/>
                  <a:gd name="connsiteY1" fmla="*/ 143933 h 3839499"/>
                  <a:gd name="connsiteX2" fmla="*/ 5651500 w 10818172"/>
                  <a:gd name="connsiteY2" fmla="*/ 3115733 h 3839499"/>
                  <a:gd name="connsiteX3" fmla="*/ 9677400 w 10818172"/>
                  <a:gd name="connsiteY3" fmla="*/ 1731433 h 3839499"/>
                  <a:gd name="connsiteX4" fmla="*/ 10147300 w 10818172"/>
                  <a:gd name="connsiteY4" fmla="*/ 3776133 h 3839499"/>
                  <a:gd name="connsiteX5" fmla="*/ 10152742 w 10818172"/>
                  <a:gd name="connsiteY5" fmla="*/ 2111627 h 3839499"/>
                  <a:gd name="connsiteX6" fmla="*/ 10509900 w 10818172"/>
                  <a:gd name="connsiteY6" fmla="*/ 1455622 h 3839499"/>
                  <a:gd name="connsiteX7" fmla="*/ 10383810 w 10818172"/>
                  <a:gd name="connsiteY7" fmla="*/ 858273 h 3839499"/>
                  <a:gd name="connsiteX8" fmla="*/ 10020451 w 10818172"/>
                  <a:gd name="connsiteY8" fmla="*/ 1922223 h 3839499"/>
                  <a:gd name="connsiteX9" fmla="*/ 5597484 w 10818172"/>
                  <a:gd name="connsiteY9" fmla="*/ 3266523 h 3839499"/>
                  <a:gd name="connsiteX10" fmla="*/ 2463800 w 10818172"/>
                  <a:gd name="connsiteY10" fmla="*/ 766233 h 3839499"/>
                  <a:gd name="connsiteX11" fmla="*/ 0 w 10818172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152742 w 10839187"/>
                  <a:gd name="connsiteY6" fmla="*/ 2082681 h 3839499"/>
                  <a:gd name="connsiteX7" fmla="*/ 10509900 w 10839187"/>
                  <a:gd name="connsiteY7" fmla="*/ 1455622 h 3839499"/>
                  <a:gd name="connsiteX8" fmla="*/ 10020451 w 10839187"/>
                  <a:gd name="connsiteY8" fmla="*/ 1922223 h 3839499"/>
                  <a:gd name="connsiteX9" fmla="*/ 5597484 w 10839187"/>
                  <a:gd name="connsiteY9" fmla="*/ 3266523 h 3839499"/>
                  <a:gd name="connsiteX10" fmla="*/ 2463800 w 10839187"/>
                  <a:gd name="connsiteY10" fmla="*/ 766233 h 3839499"/>
                  <a:gd name="connsiteX11" fmla="*/ 0 w 10839187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779661"/>
                  <a:gd name="connsiteY0" fmla="*/ 2252133 h 3459188"/>
                  <a:gd name="connsiteX1" fmla="*/ 2565400 w 10779661"/>
                  <a:gd name="connsiteY1" fmla="*/ 143933 h 3459188"/>
                  <a:gd name="connsiteX2" fmla="*/ 5651500 w 10779661"/>
                  <a:gd name="connsiteY2" fmla="*/ 3115733 h 3459188"/>
                  <a:gd name="connsiteX3" fmla="*/ 9677400 w 10779661"/>
                  <a:gd name="connsiteY3" fmla="*/ 1731433 h 3459188"/>
                  <a:gd name="connsiteX4" fmla="*/ 10152742 w 10779661"/>
                  <a:gd name="connsiteY4" fmla="*/ 2111627 h 3459188"/>
                  <a:gd name="connsiteX5" fmla="*/ 10020451 w 10779661"/>
                  <a:gd name="connsiteY5" fmla="*/ 1922223 h 3459188"/>
                  <a:gd name="connsiteX6" fmla="*/ 5597484 w 10779661"/>
                  <a:gd name="connsiteY6" fmla="*/ 3266523 h 3459188"/>
                  <a:gd name="connsiteX7" fmla="*/ 2463800 w 10779661"/>
                  <a:gd name="connsiteY7" fmla="*/ 766233 h 3459188"/>
                  <a:gd name="connsiteX8" fmla="*/ 0 w 10779661"/>
                  <a:gd name="connsiteY8" fmla="*/ 2341033 h 3459188"/>
                  <a:gd name="connsiteX0" fmla="*/ 76200 w 10152742"/>
                  <a:gd name="connsiteY0" fmla="*/ 2252133 h 3490755"/>
                  <a:gd name="connsiteX1" fmla="*/ 2565400 w 10152742"/>
                  <a:gd name="connsiteY1" fmla="*/ 143933 h 3490755"/>
                  <a:gd name="connsiteX2" fmla="*/ 5651500 w 10152742"/>
                  <a:gd name="connsiteY2" fmla="*/ 3115733 h 3490755"/>
                  <a:gd name="connsiteX3" fmla="*/ 9677400 w 10152742"/>
                  <a:gd name="connsiteY3" fmla="*/ 1731433 h 3490755"/>
                  <a:gd name="connsiteX4" fmla="*/ 10152742 w 10152742"/>
                  <a:gd name="connsiteY4" fmla="*/ 2111627 h 3490755"/>
                  <a:gd name="connsiteX5" fmla="*/ 5597484 w 10152742"/>
                  <a:gd name="connsiteY5" fmla="*/ 3266523 h 3490755"/>
                  <a:gd name="connsiteX6" fmla="*/ 2463800 w 10152742"/>
                  <a:gd name="connsiteY6" fmla="*/ 766233 h 3490755"/>
                  <a:gd name="connsiteX7" fmla="*/ 0 w 10152742"/>
                  <a:gd name="connsiteY7" fmla="*/ 2341033 h 3490755"/>
                  <a:gd name="connsiteX0" fmla="*/ 76200 w 9677400"/>
                  <a:gd name="connsiteY0" fmla="*/ 2252133 h 3526470"/>
                  <a:gd name="connsiteX1" fmla="*/ 2565400 w 9677400"/>
                  <a:gd name="connsiteY1" fmla="*/ 143933 h 3526470"/>
                  <a:gd name="connsiteX2" fmla="*/ 5651500 w 9677400"/>
                  <a:gd name="connsiteY2" fmla="*/ 3115733 h 3526470"/>
                  <a:gd name="connsiteX3" fmla="*/ 9677400 w 9677400"/>
                  <a:gd name="connsiteY3" fmla="*/ 1731433 h 3526470"/>
                  <a:gd name="connsiteX4" fmla="*/ 9652644 w 9677400"/>
                  <a:gd name="connsiteY4" fmla="*/ 2325917 h 3526470"/>
                  <a:gd name="connsiteX5" fmla="*/ 5597484 w 9677400"/>
                  <a:gd name="connsiteY5" fmla="*/ 3266523 h 3526470"/>
                  <a:gd name="connsiteX6" fmla="*/ 2463800 w 9677400"/>
                  <a:gd name="connsiteY6" fmla="*/ 766233 h 3526470"/>
                  <a:gd name="connsiteX7" fmla="*/ 0 w 9677400"/>
                  <a:gd name="connsiteY7" fmla="*/ 2341033 h 3526470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4824196 h 6098533"/>
                  <a:gd name="connsiteX1" fmla="*/ 3931596 w 9677400"/>
                  <a:gd name="connsiteY1" fmla="*/ 2500290 h 6098533"/>
                  <a:gd name="connsiteX2" fmla="*/ 7229562 w 9677400"/>
                  <a:gd name="connsiteY2" fmla="*/ 531251 h 6098533"/>
                  <a:gd name="connsiteX3" fmla="*/ 5651500 w 9677400"/>
                  <a:gd name="connsiteY3" fmla="*/ 5687796 h 6098533"/>
                  <a:gd name="connsiteX4" fmla="*/ 9677400 w 9677400"/>
                  <a:gd name="connsiteY4" fmla="*/ 4303496 h 6098533"/>
                  <a:gd name="connsiteX5" fmla="*/ 9652644 w 9677400"/>
                  <a:gd name="connsiteY5" fmla="*/ 4897980 h 6098533"/>
                  <a:gd name="connsiteX6" fmla="*/ 5597484 w 9677400"/>
                  <a:gd name="connsiteY6" fmla="*/ 5838586 h 6098533"/>
                  <a:gd name="connsiteX7" fmla="*/ 2463800 w 9677400"/>
                  <a:gd name="connsiteY7" fmla="*/ 3338296 h 6098533"/>
                  <a:gd name="connsiteX8" fmla="*/ 0 w 9677400"/>
                  <a:gd name="connsiteY8" fmla="*/ 4913096 h 6098533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10" fmla="*/ 334004 w 9935204"/>
                  <a:gd name="connsiteY10" fmla="*/ 4824196 h 8596998"/>
                  <a:gd name="connsiteX0" fmla="*/ 1278300 w 10879500"/>
                  <a:gd name="connsiteY0" fmla="*/ 4824196 h 8939027"/>
                  <a:gd name="connsiteX1" fmla="*/ 5133696 w 10879500"/>
                  <a:gd name="connsiteY1" fmla="*/ 2500290 h 8939027"/>
                  <a:gd name="connsiteX2" fmla="*/ 8431662 w 10879500"/>
                  <a:gd name="connsiteY2" fmla="*/ 531251 h 8939027"/>
                  <a:gd name="connsiteX3" fmla="*/ 1207306 w 10879500"/>
                  <a:gd name="connsiteY3" fmla="*/ 7737574 h 8939027"/>
                  <a:gd name="connsiteX4" fmla="*/ 1187824 w 10879500"/>
                  <a:gd name="connsiteY4" fmla="*/ 7739971 h 8939027"/>
                  <a:gd name="connsiteX5" fmla="*/ 6853600 w 10879500"/>
                  <a:gd name="connsiteY5" fmla="*/ 5687796 h 8939027"/>
                  <a:gd name="connsiteX6" fmla="*/ 10879500 w 10879500"/>
                  <a:gd name="connsiteY6" fmla="*/ 4303496 h 8939027"/>
                  <a:gd name="connsiteX7" fmla="*/ 10854744 w 10879500"/>
                  <a:gd name="connsiteY7" fmla="*/ 4897980 h 8939027"/>
                  <a:gd name="connsiteX8" fmla="*/ 6799584 w 10879500"/>
                  <a:gd name="connsiteY8" fmla="*/ 5838586 h 8939027"/>
                  <a:gd name="connsiteX9" fmla="*/ 3665900 w 10879500"/>
                  <a:gd name="connsiteY9" fmla="*/ 3338296 h 8939027"/>
                  <a:gd name="connsiteX10" fmla="*/ 1202100 w 10879500"/>
                  <a:gd name="connsiteY10" fmla="*/ 4913096 h 8939027"/>
                  <a:gd name="connsiteX11" fmla="*/ 1278300 w 10879500"/>
                  <a:gd name="connsiteY11" fmla="*/ 4824196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6896326 w 10879500"/>
                  <a:gd name="connsiteY10" fmla="*/ 5681397 h 893902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6893212 w 10876386"/>
                  <a:gd name="connsiteY11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13" fmla="*/ 6850486 w 10876386"/>
                  <a:gd name="connsiteY13" fmla="*/ 5687796 h 8941387"/>
                  <a:gd name="connsiteX0" fmla="*/ 6850486 w 10876386"/>
                  <a:gd name="connsiteY0" fmla="*/ 3331439 h 6585030"/>
                  <a:gd name="connsiteX1" fmla="*/ 10876386 w 10876386"/>
                  <a:gd name="connsiteY1" fmla="*/ 1947139 h 6585030"/>
                  <a:gd name="connsiteX2" fmla="*/ 10851630 w 10876386"/>
                  <a:gd name="connsiteY2" fmla="*/ 2541623 h 6585030"/>
                  <a:gd name="connsiteX3" fmla="*/ 6796470 w 10876386"/>
                  <a:gd name="connsiteY3" fmla="*/ 3482229 h 6585030"/>
                  <a:gd name="connsiteX4" fmla="*/ 3662786 w 10876386"/>
                  <a:gd name="connsiteY4" fmla="*/ 981939 h 6585030"/>
                  <a:gd name="connsiteX5" fmla="*/ 1198986 w 10876386"/>
                  <a:gd name="connsiteY5" fmla="*/ 2556739 h 6585030"/>
                  <a:gd name="connsiteX6" fmla="*/ 1275186 w 10876386"/>
                  <a:gd name="connsiteY6" fmla="*/ 2467839 h 6585030"/>
                  <a:gd name="connsiteX7" fmla="*/ 5130582 w 10876386"/>
                  <a:gd name="connsiteY7" fmla="*/ 143933 h 6585030"/>
                  <a:gd name="connsiteX8" fmla="*/ 1204192 w 10876386"/>
                  <a:gd name="connsiteY8" fmla="*/ 5381217 h 6585030"/>
                  <a:gd name="connsiteX9" fmla="*/ 1203393 w 10876386"/>
                  <a:gd name="connsiteY9" fmla="*/ 5397772 h 6585030"/>
                  <a:gd name="connsiteX10" fmla="*/ 1203393 w 10876386"/>
                  <a:gd name="connsiteY10" fmla="*/ 5369456 h 6585030"/>
                  <a:gd name="connsiteX11" fmla="*/ 6893212 w 10876386"/>
                  <a:gd name="connsiteY11" fmla="*/ 3325040 h 6585030"/>
                  <a:gd name="connsiteX12" fmla="*/ 6850486 w 10876386"/>
                  <a:gd name="connsiteY12" fmla="*/ 3331439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6893212 w 10876386"/>
                  <a:gd name="connsiteY11" fmla="*/ 3325040 h 6585030"/>
                  <a:gd name="connsiteX0" fmla="*/ 5694226 w 9677400"/>
                  <a:gd name="connsiteY0" fmla="*/ 3325040 h 5911401"/>
                  <a:gd name="connsiteX1" fmla="*/ 5651500 w 9677400"/>
                  <a:gd name="connsiteY1" fmla="*/ 3331439 h 5911401"/>
                  <a:gd name="connsiteX2" fmla="*/ 9677400 w 9677400"/>
                  <a:gd name="connsiteY2" fmla="*/ 1947139 h 5911401"/>
                  <a:gd name="connsiteX3" fmla="*/ 9652644 w 9677400"/>
                  <a:gd name="connsiteY3" fmla="*/ 2541623 h 5911401"/>
                  <a:gd name="connsiteX4" fmla="*/ 5597484 w 9677400"/>
                  <a:gd name="connsiteY4" fmla="*/ 3482229 h 5911401"/>
                  <a:gd name="connsiteX5" fmla="*/ 2463800 w 9677400"/>
                  <a:gd name="connsiteY5" fmla="*/ 981939 h 5911401"/>
                  <a:gd name="connsiteX6" fmla="*/ 0 w 9677400"/>
                  <a:gd name="connsiteY6" fmla="*/ 2556739 h 5911401"/>
                  <a:gd name="connsiteX7" fmla="*/ 76200 w 9677400"/>
                  <a:gd name="connsiteY7" fmla="*/ 2467839 h 5911401"/>
                  <a:gd name="connsiteX8" fmla="*/ 3931596 w 9677400"/>
                  <a:gd name="connsiteY8" fmla="*/ 143933 h 5911401"/>
                  <a:gd name="connsiteX9" fmla="*/ 5206 w 9677400"/>
                  <a:gd name="connsiteY9" fmla="*/ 5381217 h 5911401"/>
                  <a:gd name="connsiteX10" fmla="*/ 5694226 w 9677400"/>
                  <a:gd name="connsiteY10" fmla="*/ 3325040 h 5911401"/>
                  <a:gd name="connsiteX0" fmla="*/ 5694226 w 9677400"/>
                  <a:gd name="connsiteY0" fmla="*/ 3325040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694226 w 9677400"/>
                  <a:gd name="connsiteY9" fmla="*/ 3325040 h 3742176"/>
                  <a:gd name="connsiteX0" fmla="*/ 5991233 w 9677400"/>
                  <a:gd name="connsiteY0" fmla="*/ 2843258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9677400 w 9677400"/>
                  <a:gd name="connsiteY9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426648 w 9677400"/>
                  <a:gd name="connsiteY9" fmla="*/ 2914818 h 3742176"/>
                  <a:gd name="connsiteX10" fmla="*/ 9677400 w 9677400"/>
                  <a:gd name="connsiteY10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167897 w 9677400"/>
                  <a:gd name="connsiteY9" fmla="*/ 2806462 h 3742176"/>
                  <a:gd name="connsiteX10" fmla="*/ 6426648 w 9677400"/>
                  <a:gd name="connsiteY10" fmla="*/ 2914818 h 3742176"/>
                  <a:gd name="connsiteX11" fmla="*/ 9677400 w 9677400"/>
                  <a:gd name="connsiteY11" fmla="*/ 1947139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11" fmla="*/ 5861600 w 9677400"/>
                  <a:gd name="connsiteY11" fmla="*/ 3453827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0" fmla="*/ 6167897 w 9677400"/>
                  <a:gd name="connsiteY0" fmla="*/ 2806462 h 3742176"/>
                  <a:gd name="connsiteX1" fmla="*/ 6426648 w 9677400"/>
                  <a:gd name="connsiteY1" fmla="*/ 2914818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91233 w 9677400"/>
                  <a:gd name="connsiteY8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9" fmla="*/ 6426648 w 9677400"/>
                  <a:gd name="connsiteY9" fmla="*/ 2914818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801799 w 9677400"/>
                  <a:gd name="connsiteY0" fmla="*/ 311706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801799 w 9677400"/>
                  <a:gd name="connsiteY8" fmla="*/ 3117063 h 3742176"/>
                  <a:gd name="connsiteX0" fmla="*/ 5801799 w 9677400"/>
                  <a:gd name="connsiteY0" fmla="*/ 3117063 h 3648314"/>
                  <a:gd name="connsiteX1" fmla="*/ 9677400 w 9677400"/>
                  <a:gd name="connsiteY1" fmla="*/ 1947139 h 3648314"/>
                  <a:gd name="connsiteX2" fmla="*/ 9652644 w 9677400"/>
                  <a:gd name="connsiteY2" fmla="*/ 2541623 h 3648314"/>
                  <a:gd name="connsiteX3" fmla="*/ 5755168 w 9677400"/>
                  <a:gd name="connsiteY3" fmla="*/ 3295615 h 3648314"/>
                  <a:gd name="connsiteX4" fmla="*/ 2463800 w 9677400"/>
                  <a:gd name="connsiteY4" fmla="*/ 981939 h 3648314"/>
                  <a:gd name="connsiteX5" fmla="*/ 0 w 9677400"/>
                  <a:gd name="connsiteY5" fmla="*/ 2556739 h 3648314"/>
                  <a:gd name="connsiteX6" fmla="*/ 76200 w 9677400"/>
                  <a:gd name="connsiteY6" fmla="*/ 2467839 h 3648314"/>
                  <a:gd name="connsiteX7" fmla="*/ 3931596 w 9677400"/>
                  <a:gd name="connsiteY7" fmla="*/ 143933 h 3648314"/>
                  <a:gd name="connsiteX8" fmla="*/ 5801799 w 9677400"/>
                  <a:gd name="connsiteY8" fmla="*/ 3117063 h 3648314"/>
                  <a:gd name="connsiteX0" fmla="*/ 5801799 w 9677400"/>
                  <a:gd name="connsiteY0" fmla="*/ 2639484 h 3077983"/>
                  <a:gd name="connsiteX1" fmla="*/ 9677400 w 9677400"/>
                  <a:gd name="connsiteY1" fmla="*/ 1469560 h 3077983"/>
                  <a:gd name="connsiteX2" fmla="*/ 9652644 w 9677400"/>
                  <a:gd name="connsiteY2" fmla="*/ 2064044 h 3077983"/>
                  <a:gd name="connsiteX3" fmla="*/ 5755168 w 9677400"/>
                  <a:gd name="connsiteY3" fmla="*/ 2818036 h 3077983"/>
                  <a:gd name="connsiteX4" fmla="*/ 2463800 w 9677400"/>
                  <a:gd name="connsiteY4" fmla="*/ 504360 h 3077983"/>
                  <a:gd name="connsiteX5" fmla="*/ 0 w 9677400"/>
                  <a:gd name="connsiteY5" fmla="*/ 2079160 h 3077983"/>
                  <a:gd name="connsiteX6" fmla="*/ 76200 w 9677400"/>
                  <a:gd name="connsiteY6" fmla="*/ 1990260 h 3077983"/>
                  <a:gd name="connsiteX7" fmla="*/ 2732697 w 9677400"/>
                  <a:gd name="connsiteY7" fmla="*/ 143933 h 3077983"/>
                  <a:gd name="connsiteX8" fmla="*/ 5801799 w 9677400"/>
                  <a:gd name="connsiteY8" fmla="*/ 2639484 h 3077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77400" h="3077983">
                    <a:moveTo>
                      <a:pt x="5801799" y="2639484"/>
                    </a:moveTo>
                    <a:cubicBezTo>
                      <a:pt x="6959250" y="2860422"/>
                      <a:pt x="9059411" y="1523287"/>
                      <a:pt x="9677400" y="1469560"/>
                    </a:cubicBezTo>
                    <a:lnTo>
                      <a:pt x="9652644" y="2064044"/>
                    </a:lnTo>
                    <a:cubicBezTo>
                      <a:pt x="8972658" y="2319892"/>
                      <a:pt x="6953309" y="3077983"/>
                      <a:pt x="5755168" y="2818036"/>
                    </a:cubicBezTo>
                    <a:cubicBezTo>
                      <a:pt x="4557027" y="2558089"/>
                      <a:pt x="3422995" y="627506"/>
                      <a:pt x="2463800" y="504360"/>
                    </a:cubicBezTo>
                    <a:cubicBezTo>
                      <a:pt x="1504605" y="381214"/>
                      <a:pt x="378883" y="1795527"/>
                      <a:pt x="0" y="2079160"/>
                    </a:cubicBezTo>
                    <a:lnTo>
                      <a:pt x="76200" y="1990260"/>
                    </a:lnTo>
                    <a:cubicBezTo>
                      <a:pt x="856191" y="864193"/>
                      <a:pt x="1803480" y="0"/>
                      <a:pt x="2732697" y="143933"/>
                    </a:cubicBezTo>
                    <a:cubicBezTo>
                      <a:pt x="3669035" y="286800"/>
                      <a:pt x="4644348" y="2418546"/>
                      <a:pt x="5801799" y="263948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  <a:alpha val="11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29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10800000" scaled="1"/>
                <a:tileRect/>
              </a:gradFill>
              <a:ln w="28575">
                <a:noFill/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 prst="artDeco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олилиния 19"/>
              <p:cNvSpPr/>
              <p:nvPr userDrawn="1"/>
            </p:nvSpPr>
            <p:spPr>
              <a:xfrm rot="376184">
                <a:off x="1034795" y="5095067"/>
                <a:ext cx="11094740" cy="1706219"/>
              </a:xfrm>
              <a:custGeom>
                <a:avLst/>
                <a:gdLst>
                  <a:gd name="connsiteX0" fmla="*/ 76200 w 10426700"/>
                  <a:gd name="connsiteY0" fmla="*/ 2252133 h 3892550"/>
                  <a:gd name="connsiteX1" fmla="*/ 2565400 w 10426700"/>
                  <a:gd name="connsiteY1" fmla="*/ 143933 h 3892550"/>
                  <a:gd name="connsiteX2" fmla="*/ 5651500 w 10426700"/>
                  <a:gd name="connsiteY2" fmla="*/ 3115733 h 3892550"/>
                  <a:gd name="connsiteX3" fmla="*/ 9677400 w 10426700"/>
                  <a:gd name="connsiteY3" fmla="*/ 1731433 h 3892550"/>
                  <a:gd name="connsiteX4" fmla="*/ 10147300 w 10426700"/>
                  <a:gd name="connsiteY4" fmla="*/ 3776133 h 3892550"/>
                  <a:gd name="connsiteX5" fmla="*/ 9740900 w 10426700"/>
                  <a:gd name="connsiteY5" fmla="*/ 2429933 h 3892550"/>
                  <a:gd name="connsiteX6" fmla="*/ 6883400 w 10426700"/>
                  <a:gd name="connsiteY6" fmla="*/ 3052233 h 3892550"/>
                  <a:gd name="connsiteX7" fmla="*/ 2463800 w 10426700"/>
                  <a:gd name="connsiteY7" fmla="*/ 766233 h 3892550"/>
                  <a:gd name="connsiteX8" fmla="*/ 0 w 10426700"/>
                  <a:gd name="connsiteY8" fmla="*/ 2341033 h 3892550"/>
                  <a:gd name="connsiteX0" fmla="*/ 76200 w 10499203"/>
                  <a:gd name="connsiteY0" fmla="*/ 2252133 h 3892550"/>
                  <a:gd name="connsiteX1" fmla="*/ 2565400 w 10499203"/>
                  <a:gd name="connsiteY1" fmla="*/ 143933 h 3892550"/>
                  <a:gd name="connsiteX2" fmla="*/ 5651500 w 10499203"/>
                  <a:gd name="connsiteY2" fmla="*/ 3115733 h 3892550"/>
                  <a:gd name="connsiteX3" fmla="*/ 9677400 w 10499203"/>
                  <a:gd name="connsiteY3" fmla="*/ 1731433 h 3892550"/>
                  <a:gd name="connsiteX4" fmla="*/ 10147300 w 10499203"/>
                  <a:gd name="connsiteY4" fmla="*/ 3776133 h 3892550"/>
                  <a:gd name="connsiteX5" fmla="*/ 9740900 w 10499203"/>
                  <a:gd name="connsiteY5" fmla="*/ 2429933 h 3892550"/>
                  <a:gd name="connsiteX6" fmla="*/ 5597484 w 10499203"/>
                  <a:gd name="connsiteY6" fmla="*/ 3266523 h 3892550"/>
                  <a:gd name="connsiteX7" fmla="*/ 2463800 w 10499203"/>
                  <a:gd name="connsiteY7" fmla="*/ 766233 h 3892550"/>
                  <a:gd name="connsiteX8" fmla="*/ 0 w 10499203"/>
                  <a:gd name="connsiteY8" fmla="*/ 2341033 h 3892550"/>
                  <a:gd name="connsiteX0" fmla="*/ 76200 w 10711020"/>
                  <a:gd name="connsiteY0" fmla="*/ 2252133 h 3892550"/>
                  <a:gd name="connsiteX1" fmla="*/ 2565400 w 10711020"/>
                  <a:gd name="connsiteY1" fmla="*/ 143933 h 3892550"/>
                  <a:gd name="connsiteX2" fmla="*/ 5651500 w 10711020"/>
                  <a:gd name="connsiteY2" fmla="*/ 3115733 h 3892550"/>
                  <a:gd name="connsiteX3" fmla="*/ 9677400 w 10711020"/>
                  <a:gd name="connsiteY3" fmla="*/ 1731433 h 3892550"/>
                  <a:gd name="connsiteX4" fmla="*/ 10147300 w 10711020"/>
                  <a:gd name="connsiteY4" fmla="*/ 3776133 h 3892550"/>
                  <a:gd name="connsiteX5" fmla="*/ 9740900 w 10711020"/>
                  <a:gd name="connsiteY5" fmla="*/ 2429933 h 3892550"/>
                  <a:gd name="connsiteX6" fmla="*/ 10020451 w 10711020"/>
                  <a:gd name="connsiteY6" fmla="*/ 1922223 h 3892550"/>
                  <a:gd name="connsiteX7" fmla="*/ 5597484 w 10711020"/>
                  <a:gd name="connsiteY7" fmla="*/ 3266523 h 3892550"/>
                  <a:gd name="connsiteX8" fmla="*/ 2463800 w 10711020"/>
                  <a:gd name="connsiteY8" fmla="*/ 766233 h 3892550"/>
                  <a:gd name="connsiteX9" fmla="*/ 0 w 10711020"/>
                  <a:gd name="connsiteY9" fmla="*/ 2341033 h 3892550"/>
                  <a:gd name="connsiteX0" fmla="*/ 76200 w 10711020"/>
                  <a:gd name="connsiteY0" fmla="*/ 2252133 h 3822101"/>
                  <a:gd name="connsiteX1" fmla="*/ 2565400 w 10711020"/>
                  <a:gd name="connsiteY1" fmla="*/ 143933 h 3822101"/>
                  <a:gd name="connsiteX2" fmla="*/ 5651500 w 10711020"/>
                  <a:gd name="connsiteY2" fmla="*/ 3115733 h 3822101"/>
                  <a:gd name="connsiteX3" fmla="*/ 9677400 w 10711020"/>
                  <a:gd name="connsiteY3" fmla="*/ 1731433 h 3822101"/>
                  <a:gd name="connsiteX4" fmla="*/ 10147300 w 10711020"/>
                  <a:gd name="connsiteY4" fmla="*/ 3776133 h 3822101"/>
                  <a:gd name="connsiteX5" fmla="*/ 10509900 w 10711020"/>
                  <a:gd name="connsiteY5" fmla="*/ 1455622 h 3822101"/>
                  <a:gd name="connsiteX6" fmla="*/ 9740900 w 10711020"/>
                  <a:gd name="connsiteY6" fmla="*/ 2429933 h 3822101"/>
                  <a:gd name="connsiteX7" fmla="*/ 10020451 w 10711020"/>
                  <a:gd name="connsiteY7" fmla="*/ 1922223 h 3822101"/>
                  <a:gd name="connsiteX8" fmla="*/ 5597484 w 10711020"/>
                  <a:gd name="connsiteY8" fmla="*/ 3266523 h 3822101"/>
                  <a:gd name="connsiteX9" fmla="*/ 2463800 w 10711020"/>
                  <a:gd name="connsiteY9" fmla="*/ 766233 h 3822101"/>
                  <a:gd name="connsiteX10" fmla="*/ 0 w 10711020"/>
                  <a:gd name="connsiteY10" fmla="*/ 2341033 h 3822101"/>
                  <a:gd name="connsiteX0" fmla="*/ 76200 w 10818172"/>
                  <a:gd name="connsiteY0" fmla="*/ 2252133 h 3822101"/>
                  <a:gd name="connsiteX1" fmla="*/ 2565400 w 10818172"/>
                  <a:gd name="connsiteY1" fmla="*/ 143933 h 3822101"/>
                  <a:gd name="connsiteX2" fmla="*/ 5651500 w 10818172"/>
                  <a:gd name="connsiteY2" fmla="*/ 3115733 h 3822101"/>
                  <a:gd name="connsiteX3" fmla="*/ 9677400 w 10818172"/>
                  <a:gd name="connsiteY3" fmla="*/ 1731433 h 3822101"/>
                  <a:gd name="connsiteX4" fmla="*/ 10147300 w 10818172"/>
                  <a:gd name="connsiteY4" fmla="*/ 3776133 h 3822101"/>
                  <a:gd name="connsiteX5" fmla="*/ 10509900 w 10818172"/>
                  <a:gd name="connsiteY5" fmla="*/ 1455622 h 3822101"/>
                  <a:gd name="connsiteX6" fmla="*/ 10383810 w 10818172"/>
                  <a:gd name="connsiteY6" fmla="*/ 858273 h 3822101"/>
                  <a:gd name="connsiteX7" fmla="*/ 10020451 w 10818172"/>
                  <a:gd name="connsiteY7" fmla="*/ 1922223 h 3822101"/>
                  <a:gd name="connsiteX8" fmla="*/ 5597484 w 10818172"/>
                  <a:gd name="connsiteY8" fmla="*/ 3266523 h 3822101"/>
                  <a:gd name="connsiteX9" fmla="*/ 2463800 w 10818172"/>
                  <a:gd name="connsiteY9" fmla="*/ 766233 h 3822101"/>
                  <a:gd name="connsiteX10" fmla="*/ 0 w 10818172"/>
                  <a:gd name="connsiteY10" fmla="*/ 2341033 h 3822101"/>
                  <a:gd name="connsiteX0" fmla="*/ 76200 w 10818172"/>
                  <a:gd name="connsiteY0" fmla="*/ 2252133 h 4141477"/>
                  <a:gd name="connsiteX1" fmla="*/ 2565400 w 10818172"/>
                  <a:gd name="connsiteY1" fmla="*/ 143933 h 4141477"/>
                  <a:gd name="connsiteX2" fmla="*/ 5651500 w 10818172"/>
                  <a:gd name="connsiteY2" fmla="*/ 3115733 h 4141477"/>
                  <a:gd name="connsiteX3" fmla="*/ 9677400 w 10818172"/>
                  <a:gd name="connsiteY3" fmla="*/ 1731433 h 4141477"/>
                  <a:gd name="connsiteX4" fmla="*/ 10147300 w 10818172"/>
                  <a:gd name="connsiteY4" fmla="*/ 3776133 h 4141477"/>
                  <a:gd name="connsiteX5" fmla="*/ 10152742 w 10818172"/>
                  <a:gd name="connsiteY5" fmla="*/ 3754725 h 4141477"/>
                  <a:gd name="connsiteX6" fmla="*/ 10509900 w 10818172"/>
                  <a:gd name="connsiteY6" fmla="*/ 1455622 h 4141477"/>
                  <a:gd name="connsiteX7" fmla="*/ 10383810 w 10818172"/>
                  <a:gd name="connsiteY7" fmla="*/ 858273 h 4141477"/>
                  <a:gd name="connsiteX8" fmla="*/ 10020451 w 10818172"/>
                  <a:gd name="connsiteY8" fmla="*/ 1922223 h 4141477"/>
                  <a:gd name="connsiteX9" fmla="*/ 5597484 w 10818172"/>
                  <a:gd name="connsiteY9" fmla="*/ 3266523 h 4141477"/>
                  <a:gd name="connsiteX10" fmla="*/ 2463800 w 10818172"/>
                  <a:gd name="connsiteY10" fmla="*/ 766233 h 4141477"/>
                  <a:gd name="connsiteX11" fmla="*/ 0 w 10818172"/>
                  <a:gd name="connsiteY11" fmla="*/ 2341033 h 4141477"/>
                  <a:gd name="connsiteX0" fmla="*/ 76200 w 10818172"/>
                  <a:gd name="connsiteY0" fmla="*/ 2252133 h 4113348"/>
                  <a:gd name="connsiteX1" fmla="*/ 2565400 w 10818172"/>
                  <a:gd name="connsiteY1" fmla="*/ 143933 h 4113348"/>
                  <a:gd name="connsiteX2" fmla="*/ 5651500 w 10818172"/>
                  <a:gd name="connsiteY2" fmla="*/ 3115733 h 4113348"/>
                  <a:gd name="connsiteX3" fmla="*/ 9677400 w 10818172"/>
                  <a:gd name="connsiteY3" fmla="*/ 1731433 h 4113348"/>
                  <a:gd name="connsiteX4" fmla="*/ 10147300 w 10818172"/>
                  <a:gd name="connsiteY4" fmla="*/ 3776133 h 4113348"/>
                  <a:gd name="connsiteX5" fmla="*/ 10152742 w 10818172"/>
                  <a:gd name="connsiteY5" fmla="*/ 3754725 h 4113348"/>
                  <a:gd name="connsiteX6" fmla="*/ 10152742 w 10818172"/>
                  <a:gd name="connsiteY6" fmla="*/ 2111627 h 4113348"/>
                  <a:gd name="connsiteX7" fmla="*/ 10509900 w 10818172"/>
                  <a:gd name="connsiteY7" fmla="*/ 1455622 h 4113348"/>
                  <a:gd name="connsiteX8" fmla="*/ 10383810 w 10818172"/>
                  <a:gd name="connsiteY8" fmla="*/ 858273 h 4113348"/>
                  <a:gd name="connsiteX9" fmla="*/ 10020451 w 10818172"/>
                  <a:gd name="connsiteY9" fmla="*/ 1922223 h 4113348"/>
                  <a:gd name="connsiteX10" fmla="*/ 5597484 w 10818172"/>
                  <a:gd name="connsiteY10" fmla="*/ 3266523 h 4113348"/>
                  <a:gd name="connsiteX11" fmla="*/ 2463800 w 10818172"/>
                  <a:gd name="connsiteY11" fmla="*/ 766233 h 4113348"/>
                  <a:gd name="connsiteX12" fmla="*/ 0 w 10818172"/>
                  <a:gd name="connsiteY12" fmla="*/ 2341033 h 4113348"/>
                  <a:gd name="connsiteX0" fmla="*/ 76200 w 10818172"/>
                  <a:gd name="connsiteY0" fmla="*/ 2252133 h 3839499"/>
                  <a:gd name="connsiteX1" fmla="*/ 2565400 w 10818172"/>
                  <a:gd name="connsiteY1" fmla="*/ 143933 h 3839499"/>
                  <a:gd name="connsiteX2" fmla="*/ 5651500 w 10818172"/>
                  <a:gd name="connsiteY2" fmla="*/ 3115733 h 3839499"/>
                  <a:gd name="connsiteX3" fmla="*/ 9677400 w 10818172"/>
                  <a:gd name="connsiteY3" fmla="*/ 1731433 h 3839499"/>
                  <a:gd name="connsiteX4" fmla="*/ 10147300 w 10818172"/>
                  <a:gd name="connsiteY4" fmla="*/ 3776133 h 3839499"/>
                  <a:gd name="connsiteX5" fmla="*/ 10152742 w 10818172"/>
                  <a:gd name="connsiteY5" fmla="*/ 2111627 h 3839499"/>
                  <a:gd name="connsiteX6" fmla="*/ 10509900 w 10818172"/>
                  <a:gd name="connsiteY6" fmla="*/ 1455622 h 3839499"/>
                  <a:gd name="connsiteX7" fmla="*/ 10383810 w 10818172"/>
                  <a:gd name="connsiteY7" fmla="*/ 858273 h 3839499"/>
                  <a:gd name="connsiteX8" fmla="*/ 10020451 w 10818172"/>
                  <a:gd name="connsiteY8" fmla="*/ 1922223 h 3839499"/>
                  <a:gd name="connsiteX9" fmla="*/ 5597484 w 10818172"/>
                  <a:gd name="connsiteY9" fmla="*/ 3266523 h 3839499"/>
                  <a:gd name="connsiteX10" fmla="*/ 2463800 w 10818172"/>
                  <a:gd name="connsiteY10" fmla="*/ 766233 h 3839499"/>
                  <a:gd name="connsiteX11" fmla="*/ 0 w 10818172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152742 w 10839187"/>
                  <a:gd name="connsiteY6" fmla="*/ 2082681 h 3839499"/>
                  <a:gd name="connsiteX7" fmla="*/ 10509900 w 10839187"/>
                  <a:gd name="connsiteY7" fmla="*/ 1455622 h 3839499"/>
                  <a:gd name="connsiteX8" fmla="*/ 10020451 w 10839187"/>
                  <a:gd name="connsiteY8" fmla="*/ 1922223 h 3839499"/>
                  <a:gd name="connsiteX9" fmla="*/ 5597484 w 10839187"/>
                  <a:gd name="connsiteY9" fmla="*/ 3266523 h 3839499"/>
                  <a:gd name="connsiteX10" fmla="*/ 2463800 w 10839187"/>
                  <a:gd name="connsiteY10" fmla="*/ 766233 h 3839499"/>
                  <a:gd name="connsiteX11" fmla="*/ 0 w 10839187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779661"/>
                  <a:gd name="connsiteY0" fmla="*/ 2252133 h 3459188"/>
                  <a:gd name="connsiteX1" fmla="*/ 2565400 w 10779661"/>
                  <a:gd name="connsiteY1" fmla="*/ 143933 h 3459188"/>
                  <a:gd name="connsiteX2" fmla="*/ 5651500 w 10779661"/>
                  <a:gd name="connsiteY2" fmla="*/ 3115733 h 3459188"/>
                  <a:gd name="connsiteX3" fmla="*/ 9677400 w 10779661"/>
                  <a:gd name="connsiteY3" fmla="*/ 1731433 h 3459188"/>
                  <a:gd name="connsiteX4" fmla="*/ 10152742 w 10779661"/>
                  <a:gd name="connsiteY4" fmla="*/ 2111627 h 3459188"/>
                  <a:gd name="connsiteX5" fmla="*/ 10020451 w 10779661"/>
                  <a:gd name="connsiteY5" fmla="*/ 1922223 h 3459188"/>
                  <a:gd name="connsiteX6" fmla="*/ 5597484 w 10779661"/>
                  <a:gd name="connsiteY6" fmla="*/ 3266523 h 3459188"/>
                  <a:gd name="connsiteX7" fmla="*/ 2463800 w 10779661"/>
                  <a:gd name="connsiteY7" fmla="*/ 766233 h 3459188"/>
                  <a:gd name="connsiteX8" fmla="*/ 0 w 10779661"/>
                  <a:gd name="connsiteY8" fmla="*/ 2341033 h 3459188"/>
                  <a:gd name="connsiteX0" fmla="*/ 76200 w 10152742"/>
                  <a:gd name="connsiteY0" fmla="*/ 2252133 h 3490755"/>
                  <a:gd name="connsiteX1" fmla="*/ 2565400 w 10152742"/>
                  <a:gd name="connsiteY1" fmla="*/ 143933 h 3490755"/>
                  <a:gd name="connsiteX2" fmla="*/ 5651500 w 10152742"/>
                  <a:gd name="connsiteY2" fmla="*/ 3115733 h 3490755"/>
                  <a:gd name="connsiteX3" fmla="*/ 9677400 w 10152742"/>
                  <a:gd name="connsiteY3" fmla="*/ 1731433 h 3490755"/>
                  <a:gd name="connsiteX4" fmla="*/ 10152742 w 10152742"/>
                  <a:gd name="connsiteY4" fmla="*/ 2111627 h 3490755"/>
                  <a:gd name="connsiteX5" fmla="*/ 5597484 w 10152742"/>
                  <a:gd name="connsiteY5" fmla="*/ 3266523 h 3490755"/>
                  <a:gd name="connsiteX6" fmla="*/ 2463800 w 10152742"/>
                  <a:gd name="connsiteY6" fmla="*/ 766233 h 3490755"/>
                  <a:gd name="connsiteX7" fmla="*/ 0 w 10152742"/>
                  <a:gd name="connsiteY7" fmla="*/ 2341033 h 3490755"/>
                  <a:gd name="connsiteX0" fmla="*/ 76200 w 9677400"/>
                  <a:gd name="connsiteY0" fmla="*/ 2252133 h 3526470"/>
                  <a:gd name="connsiteX1" fmla="*/ 2565400 w 9677400"/>
                  <a:gd name="connsiteY1" fmla="*/ 143933 h 3526470"/>
                  <a:gd name="connsiteX2" fmla="*/ 5651500 w 9677400"/>
                  <a:gd name="connsiteY2" fmla="*/ 3115733 h 3526470"/>
                  <a:gd name="connsiteX3" fmla="*/ 9677400 w 9677400"/>
                  <a:gd name="connsiteY3" fmla="*/ 1731433 h 3526470"/>
                  <a:gd name="connsiteX4" fmla="*/ 9652644 w 9677400"/>
                  <a:gd name="connsiteY4" fmla="*/ 2325917 h 3526470"/>
                  <a:gd name="connsiteX5" fmla="*/ 5597484 w 9677400"/>
                  <a:gd name="connsiteY5" fmla="*/ 3266523 h 3526470"/>
                  <a:gd name="connsiteX6" fmla="*/ 2463800 w 9677400"/>
                  <a:gd name="connsiteY6" fmla="*/ 766233 h 3526470"/>
                  <a:gd name="connsiteX7" fmla="*/ 0 w 9677400"/>
                  <a:gd name="connsiteY7" fmla="*/ 2341033 h 3526470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4824196 h 6098533"/>
                  <a:gd name="connsiteX1" fmla="*/ 3931596 w 9677400"/>
                  <a:gd name="connsiteY1" fmla="*/ 2500290 h 6098533"/>
                  <a:gd name="connsiteX2" fmla="*/ 7229562 w 9677400"/>
                  <a:gd name="connsiteY2" fmla="*/ 531251 h 6098533"/>
                  <a:gd name="connsiteX3" fmla="*/ 5651500 w 9677400"/>
                  <a:gd name="connsiteY3" fmla="*/ 5687796 h 6098533"/>
                  <a:gd name="connsiteX4" fmla="*/ 9677400 w 9677400"/>
                  <a:gd name="connsiteY4" fmla="*/ 4303496 h 6098533"/>
                  <a:gd name="connsiteX5" fmla="*/ 9652644 w 9677400"/>
                  <a:gd name="connsiteY5" fmla="*/ 4897980 h 6098533"/>
                  <a:gd name="connsiteX6" fmla="*/ 5597484 w 9677400"/>
                  <a:gd name="connsiteY6" fmla="*/ 5838586 h 6098533"/>
                  <a:gd name="connsiteX7" fmla="*/ 2463800 w 9677400"/>
                  <a:gd name="connsiteY7" fmla="*/ 3338296 h 6098533"/>
                  <a:gd name="connsiteX8" fmla="*/ 0 w 9677400"/>
                  <a:gd name="connsiteY8" fmla="*/ 4913096 h 6098533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10" fmla="*/ 334004 w 9935204"/>
                  <a:gd name="connsiteY10" fmla="*/ 4824196 h 8596998"/>
                  <a:gd name="connsiteX0" fmla="*/ 1278300 w 10879500"/>
                  <a:gd name="connsiteY0" fmla="*/ 4824196 h 8939027"/>
                  <a:gd name="connsiteX1" fmla="*/ 5133696 w 10879500"/>
                  <a:gd name="connsiteY1" fmla="*/ 2500290 h 8939027"/>
                  <a:gd name="connsiteX2" fmla="*/ 8431662 w 10879500"/>
                  <a:gd name="connsiteY2" fmla="*/ 531251 h 8939027"/>
                  <a:gd name="connsiteX3" fmla="*/ 1207306 w 10879500"/>
                  <a:gd name="connsiteY3" fmla="*/ 7737574 h 8939027"/>
                  <a:gd name="connsiteX4" fmla="*/ 1187824 w 10879500"/>
                  <a:gd name="connsiteY4" fmla="*/ 7739971 h 8939027"/>
                  <a:gd name="connsiteX5" fmla="*/ 6853600 w 10879500"/>
                  <a:gd name="connsiteY5" fmla="*/ 5687796 h 8939027"/>
                  <a:gd name="connsiteX6" fmla="*/ 10879500 w 10879500"/>
                  <a:gd name="connsiteY6" fmla="*/ 4303496 h 8939027"/>
                  <a:gd name="connsiteX7" fmla="*/ 10854744 w 10879500"/>
                  <a:gd name="connsiteY7" fmla="*/ 4897980 h 8939027"/>
                  <a:gd name="connsiteX8" fmla="*/ 6799584 w 10879500"/>
                  <a:gd name="connsiteY8" fmla="*/ 5838586 h 8939027"/>
                  <a:gd name="connsiteX9" fmla="*/ 3665900 w 10879500"/>
                  <a:gd name="connsiteY9" fmla="*/ 3338296 h 8939027"/>
                  <a:gd name="connsiteX10" fmla="*/ 1202100 w 10879500"/>
                  <a:gd name="connsiteY10" fmla="*/ 4913096 h 8939027"/>
                  <a:gd name="connsiteX11" fmla="*/ 1278300 w 10879500"/>
                  <a:gd name="connsiteY11" fmla="*/ 4824196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6896326 w 10879500"/>
                  <a:gd name="connsiteY10" fmla="*/ 5681397 h 893902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6893212 w 10876386"/>
                  <a:gd name="connsiteY11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13" fmla="*/ 6850486 w 10876386"/>
                  <a:gd name="connsiteY13" fmla="*/ 5687796 h 8941387"/>
                  <a:gd name="connsiteX0" fmla="*/ 6850486 w 10876386"/>
                  <a:gd name="connsiteY0" fmla="*/ 3331439 h 6585030"/>
                  <a:gd name="connsiteX1" fmla="*/ 10876386 w 10876386"/>
                  <a:gd name="connsiteY1" fmla="*/ 1947139 h 6585030"/>
                  <a:gd name="connsiteX2" fmla="*/ 10851630 w 10876386"/>
                  <a:gd name="connsiteY2" fmla="*/ 2541623 h 6585030"/>
                  <a:gd name="connsiteX3" fmla="*/ 6796470 w 10876386"/>
                  <a:gd name="connsiteY3" fmla="*/ 3482229 h 6585030"/>
                  <a:gd name="connsiteX4" fmla="*/ 3662786 w 10876386"/>
                  <a:gd name="connsiteY4" fmla="*/ 981939 h 6585030"/>
                  <a:gd name="connsiteX5" fmla="*/ 1198986 w 10876386"/>
                  <a:gd name="connsiteY5" fmla="*/ 2556739 h 6585030"/>
                  <a:gd name="connsiteX6" fmla="*/ 1275186 w 10876386"/>
                  <a:gd name="connsiteY6" fmla="*/ 2467839 h 6585030"/>
                  <a:gd name="connsiteX7" fmla="*/ 5130582 w 10876386"/>
                  <a:gd name="connsiteY7" fmla="*/ 143933 h 6585030"/>
                  <a:gd name="connsiteX8" fmla="*/ 1204192 w 10876386"/>
                  <a:gd name="connsiteY8" fmla="*/ 5381217 h 6585030"/>
                  <a:gd name="connsiteX9" fmla="*/ 1203393 w 10876386"/>
                  <a:gd name="connsiteY9" fmla="*/ 5397772 h 6585030"/>
                  <a:gd name="connsiteX10" fmla="*/ 1203393 w 10876386"/>
                  <a:gd name="connsiteY10" fmla="*/ 5369456 h 6585030"/>
                  <a:gd name="connsiteX11" fmla="*/ 6893212 w 10876386"/>
                  <a:gd name="connsiteY11" fmla="*/ 3325040 h 6585030"/>
                  <a:gd name="connsiteX12" fmla="*/ 6850486 w 10876386"/>
                  <a:gd name="connsiteY12" fmla="*/ 3331439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6893212 w 10876386"/>
                  <a:gd name="connsiteY11" fmla="*/ 3325040 h 6585030"/>
                  <a:gd name="connsiteX0" fmla="*/ 5694226 w 9677400"/>
                  <a:gd name="connsiteY0" fmla="*/ 3325040 h 5911401"/>
                  <a:gd name="connsiteX1" fmla="*/ 5651500 w 9677400"/>
                  <a:gd name="connsiteY1" fmla="*/ 3331439 h 5911401"/>
                  <a:gd name="connsiteX2" fmla="*/ 9677400 w 9677400"/>
                  <a:gd name="connsiteY2" fmla="*/ 1947139 h 5911401"/>
                  <a:gd name="connsiteX3" fmla="*/ 9652644 w 9677400"/>
                  <a:gd name="connsiteY3" fmla="*/ 2541623 h 5911401"/>
                  <a:gd name="connsiteX4" fmla="*/ 5597484 w 9677400"/>
                  <a:gd name="connsiteY4" fmla="*/ 3482229 h 5911401"/>
                  <a:gd name="connsiteX5" fmla="*/ 2463800 w 9677400"/>
                  <a:gd name="connsiteY5" fmla="*/ 981939 h 5911401"/>
                  <a:gd name="connsiteX6" fmla="*/ 0 w 9677400"/>
                  <a:gd name="connsiteY6" fmla="*/ 2556739 h 5911401"/>
                  <a:gd name="connsiteX7" fmla="*/ 76200 w 9677400"/>
                  <a:gd name="connsiteY7" fmla="*/ 2467839 h 5911401"/>
                  <a:gd name="connsiteX8" fmla="*/ 3931596 w 9677400"/>
                  <a:gd name="connsiteY8" fmla="*/ 143933 h 5911401"/>
                  <a:gd name="connsiteX9" fmla="*/ 5206 w 9677400"/>
                  <a:gd name="connsiteY9" fmla="*/ 5381217 h 5911401"/>
                  <a:gd name="connsiteX10" fmla="*/ 5694226 w 9677400"/>
                  <a:gd name="connsiteY10" fmla="*/ 3325040 h 5911401"/>
                  <a:gd name="connsiteX0" fmla="*/ 5694226 w 9677400"/>
                  <a:gd name="connsiteY0" fmla="*/ 3325040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694226 w 9677400"/>
                  <a:gd name="connsiteY9" fmla="*/ 3325040 h 3742176"/>
                  <a:gd name="connsiteX0" fmla="*/ 5991233 w 9677400"/>
                  <a:gd name="connsiteY0" fmla="*/ 2843258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9677400 w 9677400"/>
                  <a:gd name="connsiteY9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426648 w 9677400"/>
                  <a:gd name="connsiteY9" fmla="*/ 2914818 h 3742176"/>
                  <a:gd name="connsiteX10" fmla="*/ 9677400 w 9677400"/>
                  <a:gd name="connsiteY10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167897 w 9677400"/>
                  <a:gd name="connsiteY9" fmla="*/ 2806462 h 3742176"/>
                  <a:gd name="connsiteX10" fmla="*/ 6426648 w 9677400"/>
                  <a:gd name="connsiteY10" fmla="*/ 2914818 h 3742176"/>
                  <a:gd name="connsiteX11" fmla="*/ 9677400 w 9677400"/>
                  <a:gd name="connsiteY11" fmla="*/ 1947139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11" fmla="*/ 5861600 w 9677400"/>
                  <a:gd name="connsiteY11" fmla="*/ 3453827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0" fmla="*/ 6167897 w 9677400"/>
                  <a:gd name="connsiteY0" fmla="*/ 2806462 h 3742176"/>
                  <a:gd name="connsiteX1" fmla="*/ 6426648 w 9677400"/>
                  <a:gd name="connsiteY1" fmla="*/ 2914818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91233 w 9677400"/>
                  <a:gd name="connsiteY8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9" fmla="*/ 6426648 w 9677400"/>
                  <a:gd name="connsiteY9" fmla="*/ 2914818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801799 w 9677400"/>
                  <a:gd name="connsiteY0" fmla="*/ 311706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801799 w 9677400"/>
                  <a:gd name="connsiteY8" fmla="*/ 3117063 h 3742176"/>
                  <a:gd name="connsiteX0" fmla="*/ 5801799 w 9677400"/>
                  <a:gd name="connsiteY0" fmla="*/ 3117063 h 3648314"/>
                  <a:gd name="connsiteX1" fmla="*/ 9677400 w 9677400"/>
                  <a:gd name="connsiteY1" fmla="*/ 1947139 h 3648314"/>
                  <a:gd name="connsiteX2" fmla="*/ 9652644 w 9677400"/>
                  <a:gd name="connsiteY2" fmla="*/ 2541623 h 3648314"/>
                  <a:gd name="connsiteX3" fmla="*/ 5755168 w 9677400"/>
                  <a:gd name="connsiteY3" fmla="*/ 3295615 h 3648314"/>
                  <a:gd name="connsiteX4" fmla="*/ 2463800 w 9677400"/>
                  <a:gd name="connsiteY4" fmla="*/ 981939 h 3648314"/>
                  <a:gd name="connsiteX5" fmla="*/ 0 w 9677400"/>
                  <a:gd name="connsiteY5" fmla="*/ 2556739 h 3648314"/>
                  <a:gd name="connsiteX6" fmla="*/ 76200 w 9677400"/>
                  <a:gd name="connsiteY6" fmla="*/ 2467839 h 3648314"/>
                  <a:gd name="connsiteX7" fmla="*/ 3931596 w 9677400"/>
                  <a:gd name="connsiteY7" fmla="*/ 143933 h 3648314"/>
                  <a:gd name="connsiteX8" fmla="*/ 5801799 w 9677400"/>
                  <a:gd name="connsiteY8" fmla="*/ 3117063 h 3648314"/>
                  <a:gd name="connsiteX0" fmla="*/ 5801799 w 9677400"/>
                  <a:gd name="connsiteY0" fmla="*/ 2639484 h 3077983"/>
                  <a:gd name="connsiteX1" fmla="*/ 9677400 w 9677400"/>
                  <a:gd name="connsiteY1" fmla="*/ 1469560 h 3077983"/>
                  <a:gd name="connsiteX2" fmla="*/ 9652644 w 9677400"/>
                  <a:gd name="connsiteY2" fmla="*/ 2064044 h 3077983"/>
                  <a:gd name="connsiteX3" fmla="*/ 5755168 w 9677400"/>
                  <a:gd name="connsiteY3" fmla="*/ 2818036 h 3077983"/>
                  <a:gd name="connsiteX4" fmla="*/ 2463800 w 9677400"/>
                  <a:gd name="connsiteY4" fmla="*/ 504360 h 3077983"/>
                  <a:gd name="connsiteX5" fmla="*/ 0 w 9677400"/>
                  <a:gd name="connsiteY5" fmla="*/ 2079160 h 3077983"/>
                  <a:gd name="connsiteX6" fmla="*/ 76200 w 9677400"/>
                  <a:gd name="connsiteY6" fmla="*/ 1990260 h 3077983"/>
                  <a:gd name="connsiteX7" fmla="*/ 2732697 w 9677400"/>
                  <a:gd name="connsiteY7" fmla="*/ 143933 h 3077983"/>
                  <a:gd name="connsiteX8" fmla="*/ 5801799 w 9677400"/>
                  <a:gd name="connsiteY8" fmla="*/ 2639484 h 3077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77400" h="3077983">
                    <a:moveTo>
                      <a:pt x="5801799" y="2639484"/>
                    </a:moveTo>
                    <a:cubicBezTo>
                      <a:pt x="6959250" y="2860422"/>
                      <a:pt x="9059411" y="1523287"/>
                      <a:pt x="9677400" y="1469560"/>
                    </a:cubicBezTo>
                    <a:lnTo>
                      <a:pt x="9652644" y="2064044"/>
                    </a:lnTo>
                    <a:cubicBezTo>
                      <a:pt x="8972658" y="2319892"/>
                      <a:pt x="6953309" y="3077983"/>
                      <a:pt x="5755168" y="2818036"/>
                    </a:cubicBezTo>
                    <a:cubicBezTo>
                      <a:pt x="4557027" y="2558089"/>
                      <a:pt x="3422995" y="627506"/>
                      <a:pt x="2463800" y="504360"/>
                    </a:cubicBezTo>
                    <a:cubicBezTo>
                      <a:pt x="1504605" y="381214"/>
                      <a:pt x="378883" y="1795527"/>
                      <a:pt x="0" y="2079160"/>
                    </a:cubicBezTo>
                    <a:lnTo>
                      <a:pt x="76200" y="1990260"/>
                    </a:lnTo>
                    <a:cubicBezTo>
                      <a:pt x="856191" y="864193"/>
                      <a:pt x="1803480" y="0"/>
                      <a:pt x="2732697" y="143933"/>
                    </a:cubicBezTo>
                    <a:cubicBezTo>
                      <a:pt x="3669035" y="286800"/>
                      <a:pt x="4644348" y="2418546"/>
                      <a:pt x="5801799" y="263948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  <a:alpha val="11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29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10800000" scaled="1"/>
                <a:tileRect/>
              </a:gradFill>
              <a:ln w="28575">
                <a:noFill/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 prst="artDeco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Полилиния 20"/>
              <p:cNvSpPr/>
              <p:nvPr userDrawn="1"/>
            </p:nvSpPr>
            <p:spPr>
              <a:xfrm rot="376184">
                <a:off x="1187195" y="5247467"/>
                <a:ext cx="11094740" cy="1706219"/>
              </a:xfrm>
              <a:custGeom>
                <a:avLst/>
                <a:gdLst>
                  <a:gd name="connsiteX0" fmla="*/ 76200 w 10426700"/>
                  <a:gd name="connsiteY0" fmla="*/ 2252133 h 3892550"/>
                  <a:gd name="connsiteX1" fmla="*/ 2565400 w 10426700"/>
                  <a:gd name="connsiteY1" fmla="*/ 143933 h 3892550"/>
                  <a:gd name="connsiteX2" fmla="*/ 5651500 w 10426700"/>
                  <a:gd name="connsiteY2" fmla="*/ 3115733 h 3892550"/>
                  <a:gd name="connsiteX3" fmla="*/ 9677400 w 10426700"/>
                  <a:gd name="connsiteY3" fmla="*/ 1731433 h 3892550"/>
                  <a:gd name="connsiteX4" fmla="*/ 10147300 w 10426700"/>
                  <a:gd name="connsiteY4" fmla="*/ 3776133 h 3892550"/>
                  <a:gd name="connsiteX5" fmla="*/ 9740900 w 10426700"/>
                  <a:gd name="connsiteY5" fmla="*/ 2429933 h 3892550"/>
                  <a:gd name="connsiteX6" fmla="*/ 6883400 w 10426700"/>
                  <a:gd name="connsiteY6" fmla="*/ 3052233 h 3892550"/>
                  <a:gd name="connsiteX7" fmla="*/ 2463800 w 10426700"/>
                  <a:gd name="connsiteY7" fmla="*/ 766233 h 3892550"/>
                  <a:gd name="connsiteX8" fmla="*/ 0 w 10426700"/>
                  <a:gd name="connsiteY8" fmla="*/ 2341033 h 3892550"/>
                  <a:gd name="connsiteX0" fmla="*/ 76200 w 10499203"/>
                  <a:gd name="connsiteY0" fmla="*/ 2252133 h 3892550"/>
                  <a:gd name="connsiteX1" fmla="*/ 2565400 w 10499203"/>
                  <a:gd name="connsiteY1" fmla="*/ 143933 h 3892550"/>
                  <a:gd name="connsiteX2" fmla="*/ 5651500 w 10499203"/>
                  <a:gd name="connsiteY2" fmla="*/ 3115733 h 3892550"/>
                  <a:gd name="connsiteX3" fmla="*/ 9677400 w 10499203"/>
                  <a:gd name="connsiteY3" fmla="*/ 1731433 h 3892550"/>
                  <a:gd name="connsiteX4" fmla="*/ 10147300 w 10499203"/>
                  <a:gd name="connsiteY4" fmla="*/ 3776133 h 3892550"/>
                  <a:gd name="connsiteX5" fmla="*/ 9740900 w 10499203"/>
                  <a:gd name="connsiteY5" fmla="*/ 2429933 h 3892550"/>
                  <a:gd name="connsiteX6" fmla="*/ 5597484 w 10499203"/>
                  <a:gd name="connsiteY6" fmla="*/ 3266523 h 3892550"/>
                  <a:gd name="connsiteX7" fmla="*/ 2463800 w 10499203"/>
                  <a:gd name="connsiteY7" fmla="*/ 766233 h 3892550"/>
                  <a:gd name="connsiteX8" fmla="*/ 0 w 10499203"/>
                  <a:gd name="connsiteY8" fmla="*/ 2341033 h 3892550"/>
                  <a:gd name="connsiteX0" fmla="*/ 76200 w 10711020"/>
                  <a:gd name="connsiteY0" fmla="*/ 2252133 h 3892550"/>
                  <a:gd name="connsiteX1" fmla="*/ 2565400 w 10711020"/>
                  <a:gd name="connsiteY1" fmla="*/ 143933 h 3892550"/>
                  <a:gd name="connsiteX2" fmla="*/ 5651500 w 10711020"/>
                  <a:gd name="connsiteY2" fmla="*/ 3115733 h 3892550"/>
                  <a:gd name="connsiteX3" fmla="*/ 9677400 w 10711020"/>
                  <a:gd name="connsiteY3" fmla="*/ 1731433 h 3892550"/>
                  <a:gd name="connsiteX4" fmla="*/ 10147300 w 10711020"/>
                  <a:gd name="connsiteY4" fmla="*/ 3776133 h 3892550"/>
                  <a:gd name="connsiteX5" fmla="*/ 9740900 w 10711020"/>
                  <a:gd name="connsiteY5" fmla="*/ 2429933 h 3892550"/>
                  <a:gd name="connsiteX6" fmla="*/ 10020451 w 10711020"/>
                  <a:gd name="connsiteY6" fmla="*/ 1922223 h 3892550"/>
                  <a:gd name="connsiteX7" fmla="*/ 5597484 w 10711020"/>
                  <a:gd name="connsiteY7" fmla="*/ 3266523 h 3892550"/>
                  <a:gd name="connsiteX8" fmla="*/ 2463800 w 10711020"/>
                  <a:gd name="connsiteY8" fmla="*/ 766233 h 3892550"/>
                  <a:gd name="connsiteX9" fmla="*/ 0 w 10711020"/>
                  <a:gd name="connsiteY9" fmla="*/ 2341033 h 3892550"/>
                  <a:gd name="connsiteX0" fmla="*/ 76200 w 10711020"/>
                  <a:gd name="connsiteY0" fmla="*/ 2252133 h 3822101"/>
                  <a:gd name="connsiteX1" fmla="*/ 2565400 w 10711020"/>
                  <a:gd name="connsiteY1" fmla="*/ 143933 h 3822101"/>
                  <a:gd name="connsiteX2" fmla="*/ 5651500 w 10711020"/>
                  <a:gd name="connsiteY2" fmla="*/ 3115733 h 3822101"/>
                  <a:gd name="connsiteX3" fmla="*/ 9677400 w 10711020"/>
                  <a:gd name="connsiteY3" fmla="*/ 1731433 h 3822101"/>
                  <a:gd name="connsiteX4" fmla="*/ 10147300 w 10711020"/>
                  <a:gd name="connsiteY4" fmla="*/ 3776133 h 3822101"/>
                  <a:gd name="connsiteX5" fmla="*/ 10509900 w 10711020"/>
                  <a:gd name="connsiteY5" fmla="*/ 1455622 h 3822101"/>
                  <a:gd name="connsiteX6" fmla="*/ 9740900 w 10711020"/>
                  <a:gd name="connsiteY6" fmla="*/ 2429933 h 3822101"/>
                  <a:gd name="connsiteX7" fmla="*/ 10020451 w 10711020"/>
                  <a:gd name="connsiteY7" fmla="*/ 1922223 h 3822101"/>
                  <a:gd name="connsiteX8" fmla="*/ 5597484 w 10711020"/>
                  <a:gd name="connsiteY8" fmla="*/ 3266523 h 3822101"/>
                  <a:gd name="connsiteX9" fmla="*/ 2463800 w 10711020"/>
                  <a:gd name="connsiteY9" fmla="*/ 766233 h 3822101"/>
                  <a:gd name="connsiteX10" fmla="*/ 0 w 10711020"/>
                  <a:gd name="connsiteY10" fmla="*/ 2341033 h 3822101"/>
                  <a:gd name="connsiteX0" fmla="*/ 76200 w 10818172"/>
                  <a:gd name="connsiteY0" fmla="*/ 2252133 h 3822101"/>
                  <a:gd name="connsiteX1" fmla="*/ 2565400 w 10818172"/>
                  <a:gd name="connsiteY1" fmla="*/ 143933 h 3822101"/>
                  <a:gd name="connsiteX2" fmla="*/ 5651500 w 10818172"/>
                  <a:gd name="connsiteY2" fmla="*/ 3115733 h 3822101"/>
                  <a:gd name="connsiteX3" fmla="*/ 9677400 w 10818172"/>
                  <a:gd name="connsiteY3" fmla="*/ 1731433 h 3822101"/>
                  <a:gd name="connsiteX4" fmla="*/ 10147300 w 10818172"/>
                  <a:gd name="connsiteY4" fmla="*/ 3776133 h 3822101"/>
                  <a:gd name="connsiteX5" fmla="*/ 10509900 w 10818172"/>
                  <a:gd name="connsiteY5" fmla="*/ 1455622 h 3822101"/>
                  <a:gd name="connsiteX6" fmla="*/ 10383810 w 10818172"/>
                  <a:gd name="connsiteY6" fmla="*/ 858273 h 3822101"/>
                  <a:gd name="connsiteX7" fmla="*/ 10020451 w 10818172"/>
                  <a:gd name="connsiteY7" fmla="*/ 1922223 h 3822101"/>
                  <a:gd name="connsiteX8" fmla="*/ 5597484 w 10818172"/>
                  <a:gd name="connsiteY8" fmla="*/ 3266523 h 3822101"/>
                  <a:gd name="connsiteX9" fmla="*/ 2463800 w 10818172"/>
                  <a:gd name="connsiteY9" fmla="*/ 766233 h 3822101"/>
                  <a:gd name="connsiteX10" fmla="*/ 0 w 10818172"/>
                  <a:gd name="connsiteY10" fmla="*/ 2341033 h 3822101"/>
                  <a:gd name="connsiteX0" fmla="*/ 76200 w 10818172"/>
                  <a:gd name="connsiteY0" fmla="*/ 2252133 h 4141477"/>
                  <a:gd name="connsiteX1" fmla="*/ 2565400 w 10818172"/>
                  <a:gd name="connsiteY1" fmla="*/ 143933 h 4141477"/>
                  <a:gd name="connsiteX2" fmla="*/ 5651500 w 10818172"/>
                  <a:gd name="connsiteY2" fmla="*/ 3115733 h 4141477"/>
                  <a:gd name="connsiteX3" fmla="*/ 9677400 w 10818172"/>
                  <a:gd name="connsiteY3" fmla="*/ 1731433 h 4141477"/>
                  <a:gd name="connsiteX4" fmla="*/ 10147300 w 10818172"/>
                  <a:gd name="connsiteY4" fmla="*/ 3776133 h 4141477"/>
                  <a:gd name="connsiteX5" fmla="*/ 10152742 w 10818172"/>
                  <a:gd name="connsiteY5" fmla="*/ 3754725 h 4141477"/>
                  <a:gd name="connsiteX6" fmla="*/ 10509900 w 10818172"/>
                  <a:gd name="connsiteY6" fmla="*/ 1455622 h 4141477"/>
                  <a:gd name="connsiteX7" fmla="*/ 10383810 w 10818172"/>
                  <a:gd name="connsiteY7" fmla="*/ 858273 h 4141477"/>
                  <a:gd name="connsiteX8" fmla="*/ 10020451 w 10818172"/>
                  <a:gd name="connsiteY8" fmla="*/ 1922223 h 4141477"/>
                  <a:gd name="connsiteX9" fmla="*/ 5597484 w 10818172"/>
                  <a:gd name="connsiteY9" fmla="*/ 3266523 h 4141477"/>
                  <a:gd name="connsiteX10" fmla="*/ 2463800 w 10818172"/>
                  <a:gd name="connsiteY10" fmla="*/ 766233 h 4141477"/>
                  <a:gd name="connsiteX11" fmla="*/ 0 w 10818172"/>
                  <a:gd name="connsiteY11" fmla="*/ 2341033 h 4141477"/>
                  <a:gd name="connsiteX0" fmla="*/ 76200 w 10818172"/>
                  <a:gd name="connsiteY0" fmla="*/ 2252133 h 4113348"/>
                  <a:gd name="connsiteX1" fmla="*/ 2565400 w 10818172"/>
                  <a:gd name="connsiteY1" fmla="*/ 143933 h 4113348"/>
                  <a:gd name="connsiteX2" fmla="*/ 5651500 w 10818172"/>
                  <a:gd name="connsiteY2" fmla="*/ 3115733 h 4113348"/>
                  <a:gd name="connsiteX3" fmla="*/ 9677400 w 10818172"/>
                  <a:gd name="connsiteY3" fmla="*/ 1731433 h 4113348"/>
                  <a:gd name="connsiteX4" fmla="*/ 10147300 w 10818172"/>
                  <a:gd name="connsiteY4" fmla="*/ 3776133 h 4113348"/>
                  <a:gd name="connsiteX5" fmla="*/ 10152742 w 10818172"/>
                  <a:gd name="connsiteY5" fmla="*/ 3754725 h 4113348"/>
                  <a:gd name="connsiteX6" fmla="*/ 10152742 w 10818172"/>
                  <a:gd name="connsiteY6" fmla="*/ 2111627 h 4113348"/>
                  <a:gd name="connsiteX7" fmla="*/ 10509900 w 10818172"/>
                  <a:gd name="connsiteY7" fmla="*/ 1455622 h 4113348"/>
                  <a:gd name="connsiteX8" fmla="*/ 10383810 w 10818172"/>
                  <a:gd name="connsiteY8" fmla="*/ 858273 h 4113348"/>
                  <a:gd name="connsiteX9" fmla="*/ 10020451 w 10818172"/>
                  <a:gd name="connsiteY9" fmla="*/ 1922223 h 4113348"/>
                  <a:gd name="connsiteX10" fmla="*/ 5597484 w 10818172"/>
                  <a:gd name="connsiteY10" fmla="*/ 3266523 h 4113348"/>
                  <a:gd name="connsiteX11" fmla="*/ 2463800 w 10818172"/>
                  <a:gd name="connsiteY11" fmla="*/ 766233 h 4113348"/>
                  <a:gd name="connsiteX12" fmla="*/ 0 w 10818172"/>
                  <a:gd name="connsiteY12" fmla="*/ 2341033 h 4113348"/>
                  <a:gd name="connsiteX0" fmla="*/ 76200 w 10818172"/>
                  <a:gd name="connsiteY0" fmla="*/ 2252133 h 3839499"/>
                  <a:gd name="connsiteX1" fmla="*/ 2565400 w 10818172"/>
                  <a:gd name="connsiteY1" fmla="*/ 143933 h 3839499"/>
                  <a:gd name="connsiteX2" fmla="*/ 5651500 w 10818172"/>
                  <a:gd name="connsiteY2" fmla="*/ 3115733 h 3839499"/>
                  <a:gd name="connsiteX3" fmla="*/ 9677400 w 10818172"/>
                  <a:gd name="connsiteY3" fmla="*/ 1731433 h 3839499"/>
                  <a:gd name="connsiteX4" fmla="*/ 10147300 w 10818172"/>
                  <a:gd name="connsiteY4" fmla="*/ 3776133 h 3839499"/>
                  <a:gd name="connsiteX5" fmla="*/ 10152742 w 10818172"/>
                  <a:gd name="connsiteY5" fmla="*/ 2111627 h 3839499"/>
                  <a:gd name="connsiteX6" fmla="*/ 10509900 w 10818172"/>
                  <a:gd name="connsiteY6" fmla="*/ 1455622 h 3839499"/>
                  <a:gd name="connsiteX7" fmla="*/ 10383810 w 10818172"/>
                  <a:gd name="connsiteY7" fmla="*/ 858273 h 3839499"/>
                  <a:gd name="connsiteX8" fmla="*/ 10020451 w 10818172"/>
                  <a:gd name="connsiteY8" fmla="*/ 1922223 h 3839499"/>
                  <a:gd name="connsiteX9" fmla="*/ 5597484 w 10818172"/>
                  <a:gd name="connsiteY9" fmla="*/ 3266523 h 3839499"/>
                  <a:gd name="connsiteX10" fmla="*/ 2463800 w 10818172"/>
                  <a:gd name="connsiteY10" fmla="*/ 766233 h 3839499"/>
                  <a:gd name="connsiteX11" fmla="*/ 0 w 10818172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152742 w 10839187"/>
                  <a:gd name="connsiteY6" fmla="*/ 2082681 h 3839499"/>
                  <a:gd name="connsiteX7" fmla="*/ 10509900 w 10839187"/>
                  <a:gd name="connsiteY7" fmla="*/ 1455622 h 3839499"/>
                  <a:gd name="connsiteX8" fmla="*/ 10020451 w 10839187"/>
                  <a:gd name="connsiteY8" fmla="*/ 1922223 h 3839499"/>
                  <a:gd name="connsiteX9" fmla="*/ 5597484 w 10839187"/>
                  <a:gd name="connsiteY9" fmla="*/ 3266523 h 3839499"/>
                  <a:gd name="connsiteX10" fmla="*/ 2463800 w 10839187"/>
                  <a:gd name="connsiteY10" fmla="*/ 766233 h 3839499"/>
                  <a:gd name="connsiteX11" fmla="*/ 0 w 10839187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779661"/>
                  <a:gd name="connsiteY0" fmla="*/ 2252133 h 3459188"/>
                  <a:gd name="connsiteX1" fmla="*/ 2565400 w 10779661"/>
                  <a:gd name="connsiteY1" fmla="*/ 143933 h 3459188"/>
                  <a:gd name="connsiteX2" fmla="*/ 5651500 w 10779661"/>
                  <a:gd name="connsiteY2" fmla="*/ 3115733 h 3459188"/>
                  <a:gd name="connsiteX3" fmla="*/ 9677400 w 10779661"/>
                  <a:gd name="connsiteY3" fmla="*/ 1731433 h 3459188"/>
                  <a:gd name="connsiteX4" fmla="*/ 10152742 w 10779661"/>
                  <a:gd name="connsiteY4" fmla="*/ 2111627 h 3459188"/>
                  <a:gd name="connsiteX5" fmla="*/ 10020451 w 10779661"/>
                  <a:gd name="connsiteY5" fmla="*/ 1922223 h 3459188"/>
                  <a:gd name="connsiteX6" fmla="*/ 5597484 w 10779661"/>
                  <a:gd name="connsiteY6" fmla="*/ 3266523 h 3459188"/>
                  <a:gd name="connsiteX7" fmla="*/ 2463800 w 10779661"/>
                  <a:gd name="connsiteY7" fmla="*/ 766233 h 3459188"/>
                  <a:gd name="connsiteX8" fmla="*/ 0 w 10779661"/>
                  <a:gd name="connsiteY8" fmla="*/ 2341033 h 3459188"/>
                  <a:gd name="connsiteX0" fmla="*/ 76200 w 10152742"/>
                  <a:gd name="connsiteY0" fmla="*/ 2252133 h 3490755"/>
                  <a:gd name="connsiteX1" fmla="*/ 2565400 w 10152742"/>
                  <a:gd name="connsiteY1" fmla="*/ 143933 h 3490755"/>
                  <a:gd name="connsiteX2" fmla="*/ 5651500 w 10152742"/>
                  <a:gd name="connsiteY2" fmla="*/ 3115733 h 3490755"/>
                  <a:gd name="connsiteX3" fmla="*/ 9677400 w 10152742"/>
                  <a:gd name="connsiteY3" fmla="*/ 1731433 h 3490755"/>
                  <a:gd name="connsiteX4" fmla="*/ 10152742 w 10152742"/>
                  <a:gd name="connsiteY4" fmla="*/ 2111627 h 3490755"/>
                  <a:gd name="connsiteX5" fmla="*/ 5597484 w 10152742"/>
                  <a:gd name="connsiteY5" fmla="*/ 3266523 h 3490755"/>
                  <a:gd name="connsiteX6" fmla="*/ 2463800 w 10152742"/>
                  <a:gd name="connsiteY6" fmla="*/ 766233 h 3490755"/>
                  <a:gd name="connsiteX7" fmla="*/ 0 w 10152742"/>
                  <a:gd name="connsiteY7" fmla="*/ 2341033 h 3490755"/>
                  <a:gd name="connsiteX0" fmla="*/ 76200 w 9677400"/>
                  <a:gd name="connsiteY0" fmla="*/ 2252133 h 3526470"/>
                  <a:gd name="connsiteX1" fmla="*/ 2565400 w 9677400"/>
                  <a:gd name="connsiteY1" fmla="*/ 143933 h 3526470"/>
                  <a:gd name="connsiteX2" fmla="*/ 5651500 w 9677400"/>
                  <a:gd name="connsiteY2" fmla="*/ 3115733 h 3526470"/>
                  <a:gd name="connsiteX3" fmla="*/ 9677400 w 9677400"/>
                  <a:gd name="connsiteY3" fmla="*/ 1731433 h 3526470"/>
                  <a:gd name="connsiteX4" fmla="*/ 9652644 w 9677400"/>
                  <a:gd name="connsiteY4" fmla="*/ 2325917 h 3526470"/>
                  <a:gd name="connsiteX5" fmla="*/ 5597484 w 9677400"/>
                  <a:gd name="connsiteY5" fmla="*/ 3266523 h 3526470"/>
                  <a:gd name="connsiteX6" fmla="*/ 2463800 w 9677400"/>
                  <a:gd name="connsiteY6" fmla="*/ 766233 h 3526470"/>
                  <a:gd name="connsiteX7" fmla="*/ 0 w 9677400"/>
                  <a:gd name="connsiteY7" fmla="*/ 2341033 h 3526470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4824196 h 6098533"/>
                  <a:gd name="connsiteX1" fmla="*/ 3931596 w 9677400"/>
                  <a:gd name="connsiteY1" fmla="*/ 2500290 h 6098533"/>
                  <a:gd name="connsiteX2" fmla="*/ 7229562 w 9677400"/>
                  <a:gd name="connsiteY2" fmla="*/ 531251 h 6098533"/>
                  <a:gd name="connsiteX3" fmla="*/ 5651500 w 9677400"/>
                  <a:gd name="connsiteY3" fmla="*/ 5687796 h 6098533"/>
                  <a:gd name="connsiteX4" fmla="*/ 9677400 w 9677400"/>
                  <a:gd name="connsiteY4" fmla="*/ 4303496 h 6098533"/>
                  <a:gd name="connsiteX5" fmla="*/ 9652644 w 9677400"/>
                  <a:gd name="connsiteY5" fmla="*/ 4897980 h 6098533"/>
                  <a:gd name="connsiteX6" fmla="*/ 5597484 w 9677400"/>
                  <a:gd name="connsiteY6" fmla="*/ 5838586 h 6098533"/>
                  <a:gd name="connsiteX7" fmla="*/ 2463800 w 9677400"/>
                  <a:gd name="connsiteY7" fmla="*/ 3338296 h 6098533"/>
                  <a:gd name="connsiteX8" fmla="*/ 0 w 9677400"/>
                  <a:gd name="connsiteY8" fmla="*/ 4913096 h 6098533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10" fmla="*/ 334004 w 9935204"/>
                  <a:gd name="connsiteY10" fmla="*/ 4824196 h 8596998"/>
                  <a:gd name="connsiteX0" fmla="*/ 1278300 w 10879500"/>
                  <a:gd name="connsiteY0" fmla="*/ 4824196 h 8939027"/>
                  <a:gd name="connsiteX1" fmla="*/ 5133696 w 10879500"/>
                  <a:gd name="connsiteY1" fmla="*/ 2500290 h 8939027"/>
                  <a:gd name="connsiteX2" fmla="*/ 8431662 w 10879500"/>
                  <a:gd name="connsiteY2" fmla="*/ 531251 h 8939027"/>
                  <a:gd name="connsiteX3" fmla="*/ 1207306 w 10879500"/>
                  <a:gd name="connsiteY3" fmla="*/ 7737574 h 8939027"/>
                  <a:gd name="connsiteX4" fmla="*/ 1187824 w 10879500"/>
                  <a:gd name="connsiteY4" fmla="*/ 7739971 h 8939027"/>
                  <a:gd name="connsiteX5" fmla="*/ 6853600 w 10879500"/>
                  <a:gd name="connsiteY5" fmla="*/ 5687796 h 8939027"/>
                  <a:gd name="connsiteX6" fmla="*/ 10879500 w 10879500"/>
                  <a:gd name="connsiteY6" fmla="*/ 4303496 h 8939027"/>
                  <a:gd name="connsiteX7" fmla="*/ 10854744 w 10879500"/>
                  <a:gd name="connsiteY7" fmla="*/ 4897980 h 8939027"/>
                  <a:gd name="connsiteX8" fmla="*/ 6799584 w 10879500"/>
                  <a:gd name="connsiteY8" fmla="*/ 5838586 h 8939027"/>
                  <a:gd name="connsiteX9" fmla="*/ 3665900 w 10879500"/>
                  <a:gd name="connsiteY9" fmla="*/ 3338296 h 8939027"/>
                  <a:gd name="connsiteX10" fmla="*/ 1202100 w 10879500"/>
                  <a:gd name="connsiteY10" fmla="*/ 4913096 h 8939027"/>
                  <a:gd name="connsiteX11" fmla="*/ 1278300 w 10879500"/>
                  <a:gd name="connsiteY11" fmla="*/ 4824196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6896326 w 10879500"/>
                  <a:gd name="connsiteY10" fmla="*/ 5681397 h 893902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6893212 w 10876386"/>
                  <a:gd name="connsiteY11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13" fmla="*/ 6850486 w 10876386"/>
                  <a:gd name="connsiteY13" fmla="*/ 5687796 h 8941387"/>
                  <a:gd name="connsiteX0" fmla="*/ 6850486 w 10876386"/>
                  <a:gd name="connsiteY0" fmla="*/ 3331439 h 6585030"/>
                  <a:gd name="connsiteX1" fmla="*/ 10876386 w 10876386"/>
                  <a:gd name="connsiteY1" fmla="*/ 1947139 h 6585030"/>
                  <a:gd name="connsiteX2" fmla="*/ 10851630 w 10876386"/>
                  <a:gd name="connsiteY2" fmla="*/ 2541623 h 6585030"/>
                  <a:gd name="connsiteX3" fmla="*/ 6796470 w 10876386"/>
                  <a:gd name="connsiteY3" fmla="*/ 3482229 h 6585030"/>
                  <a:gd name="connsiteX4" fmla="*/ 3662786 w 10876386"/>
                  <a:gd name="connsiteY4" fmla="*/ 981939 h 6585030"/>
                  <a:gd name="connsiteX5" fmla="*/ 1198986 w 10876386"/>
                  <a:gd name="connsiteY5" fmla="*/ 2556739 h 6585030"/>
                  <a:gd name="connsiteX6" fmla="*/ 1275186 w 10876386"/>
                  <a:gd name="connsiteY6" fmla="*/ 2467839 h 6585030"/>
                  <a:gd name="connsiteX7" fmla="*/ 5130582 w 10876386"/>
                  <a:gd name="connsiteY7" fmla="*/ 143933 h 6585030"/>
                  <a:gd name="connsiteX8" fmla="*/ 1204192 w 10876386"/>
                  <a:gd name="connsiteY8" fmla="*/ 5381217 h 6585030"/>
                  <a:gd name="connsiteX9" fmla="*/ 1203393 w 10876386"/>
                  <a:gd name="connsiteY9" fmla="*/ 5397772 h 6585030"/>
                  <a:gd name="connsiteX10" fmla="*/ 1203393 w 10876386"/>
                  <a:gd name="connsiteY10" fmla="*/ 5369456 h 6585030"/>
                  <a:gd name="connsiteX11" fmla="*/ 6893212 w 10876386"/>
                  <a:gd name="connsiteY11" fmla="*/ 3325040 h 6585030"/>
                  <a:gd name="connsiteX12" fmla="*/ 6850486 w 10876386"/>
                  <a:gd name="connsiteY12" fmla="*/ 3331439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6893212 w 10876386"/>
                  <a:gd name="connsiteY11" fmla="*/ 3325040 h 6585030"/>
                  <a:gd name="connsiteX0" fmla="*/ 5694226 w 9677400"/>
                  <a:gd name="connsiteY0" fmla="*/ 3325040 h 5911401"/>
                  <a:gd name="connsiteX1" fmla="*/ 5651500 w 9677400"/>
                  <a:gd name="connsiteY1" fmla="*/ 3331439 h 5911401"/>
                  <a:gd name="connsiteX2" fmla="*/ 9677400 w 9677400"/>
                  <a:gd name="connsiteY2" fmla="*/ 1947139 h 5911401"/>
                  <a:gd name="connsiteX3" fmla="*/ 9652644 w 9677400"/>
                  <a:gd name="connsiteY3" fmla="*/ 2541623 h 5911401"/>
                  <a:gd name="connsiteX4" fmla="*/ 5597484 w 9677400"/>
                  <a:gd name="connsiteY4" fmla="*/ 3482229 h 5911401"/>
                  <a:gd name="connsiteX5" fmla="*/ 2463800 w 9677400"/>
                  <a:gd name="connsiteY5" fmla="*/ 981939 h 5911401"/>
                  <a:gd name="connsiteX6" fmla="*/ 0 w 9677400"/>
                  <a:gd name="connsiteY6" fmla="*/ 2556739 h 5911401"/>
                  <a:gd name="connsiteX7" fmla="*/ 76200 w 9677400"/>
                  <a:gd name="connsiteY7" fmla="*/ 2467839 h 5911401"/>
                  <a:gd name="connsiteX8" fmla="*/ 3931596 w 9677400"/>
                  <a:gd name="connsiteY8" fmla="*/ 143933 h 5911401"/>
                  <a:gd name="connsiteX9" fmla="*/ 5206 w 9677400"/>
                  <a:gd name="connsiteY9" fmla="*/ 5381217 h 5911401"/>
                  <a:gd name="connsiteX10" fmla="*/ 5694226 w 9677400"/>
                  <a:gd name="connsiteY10" fmla="*/ 3325040 h 5911401"/>
                  <a:gd name="connsiteX0" fmla="*/ 5694226 w 9677400"/>
                  <a:gd name="connsiteY0" fmla="*/ 3325040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694226 w 9677400"/>
                  <a:gd name="connsiteY9" fmla="*/ 3325040 h 3742176"/>
                  <a:gd name="connsiteX0" fmla="*/ 5991233 w 9677400"/>
                  <a:gd name="connsiteY0" fmla="*/ 2843258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9677400 w 9677400"/>
                  <a:gd name="connsiteY9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426648 w 9677400"/>
                  <a:gd name="connsiteY9" fmla="*/ 2914818 h 3742176"/>
                  <a:gd name="connsiteX10" fmla="*/ 9677400 w 9677400"/>
                  <a:gd name="connsiteY10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167897 w 9677400"/>
                  <a:gd name="connsiteY9" fmla="*/ 2806462 h 3742176"/>
                  <a:gd name="connsiteX10" fmla="*/ 6426648 w 9677400"/>
                  <a:gd name="connsiteY10" fmla="*/ 2914818 h 3742176"/>
                  <a:gd name="connsiteX11" fmla="*/ 9677400 w 9677400"/>
                  <a:gd name="connsiteY11" fmla="*/ 1947139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11" fmla="*/ 5861600 w 9677400"/>
                  <a:gd name="connsiteY11" fmla="*/ 3453827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0" fmla="*/ 6167897 w 9677400"/>
                  <a:gd name="connsiteY0" fmla="*/ 2806462 h 3742176"/>
                  <a:gd name="connsiteX1" fmla="*/ 6426648 w 9677400"/>
                  <a:gd name="connsiteY1" fmla="*/ 2914818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91233 w 9677400"/>
                  <a:gd name="connsiteY8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9" fmla="*/ 6426648 w 9677400"/>
                  <a:gd name="connsiteY9" fmla="*/ 2914818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801799 w 9677400"/>
                  <a:gd name="connsiteY0" fmla="*/ 311706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801799 w 9677400"/>
                  <a:gd name="connsiteY8" fmla="*/ 3117063 h 3742176"/>
                  <a:gd name="connsiteX0" fmla="*/ 5801799 w 9677400"/>
                  <a:gd name="connsiteY0" fmla="*/ 3117063 h 3648314"/>
                  <a:gd name="connsiteX1" fmla="*/ 9677400 w 9677400"/>
                  <a:gd name="connsiteY1" fmla="*/ 1947139 h 3648314"/>
                  <a:gd name="connsiteX2" fmla="*/ 9652644 w 9677400"/>
                  <a:gd name="connsiteY2" fmla="*/ 2541623 h 3648314"/>
                  <a:gd name="connsiteX3" fmla="*/ 5755168 w 9677400"/>
                  <a:gd name="connsiteY3" fmla="*/ 3295615 h 3648314"/>
                  <a:gd name="connsiteX4" fmla="*/ 2463800 w 9677400"/>
                  <a:gd name="connsiteY4" fmla="*/ 981939 h 3648314"/>
                  <a:gd name="connsiteX5" fmla="*/ 0 w 9677400"/>
                  <a:gd name="connsiteY5" fmla="*/ 2556739 h 3648314"/>
                  <a:gd name="connsiteX6" fmla="*/ 76200 w 9677400"/>
                  <a:gd name="connsiteY6" fmla="*/ 2467839 h 3648314"/>
                  <a:gd name="connsiteX7" fmla="*/ 3931596 w 9677400"/>
                  <a:gd name="connsiteY7" fmla="*/ 143933 h 3648314"/>
                  <a:gd name="connsiteX8" fmla="*/ 5801799 w 9677400"/>
                  <a:gd name="connsiteY8" fmla="*/ 3117063 h 3648314"/>
                  <a:gd name="connsiteX0" fmla="*/ 5801799 w 9677400"/>
                  <a:gd name="connsiteY0" fmla="*/ 2639484 h 3077983"/>
                  <a:gd name="connsiteX1" fmla="*/ 9677400 w 9677400"/>
                  <a:gd name="connsiteY1" fmla="*/ 1469560 h 3077983"/>
                  <a:gd name="connsiteX2" fmla="*/ 9652644 w 9677400"/>
                  <a:gd name="connsiteY2" fmla="*/ 2064044 h 3077983"/>
                  <a:gd name="connsiteX3" fmla="*/ 5755168 w 9677400"/>
                  <a:gd name="connsiteY3" fmla="*/ 2818036 h 3077983"/>
                  <a:gd name="connsiteX4" fmla="*/ 2463800 w 9677400"/>
                  <a:gd name="connsiteY4" fmla="*/ 504360 h 3077983"/>
                  <a:gd name="connsiteX5" fmla="*/ 0 w 9677400"/>
                  <a:gd name="connsiteY5" fmla="*/ 2079160 h 3077983"/>
                  <a:gd name="connsiteX6" fmla="*/ 76200 w 9677400"/>
                  <a:gd name="connsiteY6" fmla="*/ 1990260 h 3077983"/>
                  <a:gd name="connsiteX7" fmla="*/ 2732697 w 9677400"/>
                  <a:gd name="connsiteY7" fmla="*/ 143933 h 3077983"/>
                  <a:gd name="connsiteX8" fmla="*/ 5801799 w 9677400"/>
                  <a:gd name="connsiteY8" fmla="*/ 2639484 h 3077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77400" h="3077983">
                    <a:moveTo>
                      <a:pt x="5801799" y="2639484"/>
                    </a:moveTo>
                    <a:cubicBezTo>
                      <a:pt x="6959250" y="2860422"/>
                      <a:pt x="9059411" y="1523287"/>
                      <a:pt x="9677400" y="1469560"/>
                    </a:cubicBezTo>
                    <a:lnTo>
                      <a:pt x="9652644" y="2064044"/>
                    </a:lnTo>
                    <a:cubicBezTo>
                      <a:pt x="8972658" y="2319892"/>
                      <a:pt x="6953309" y="3077983"/>
                      <a:pt x="5755168" y="2818036"/>
                    </a:cubicBezTo>
                    <a:cubicBezTo>
                      <a:pt x="4557027" y="2558089"/>
                      <a:pt x="3422995" y="627506"/>
                      <a:pt x="2463800" y="504360"/>
                    </a:cubicBezTo>
                    <a:cubicBezTo>
                      <a:pt x="1504605" y="381214"/>
                      <a:pt x="378883" y="1795527"/>
                      <a:pt x="0" y="2079160"/>
                    </a:cubicBezTo>
                    <a:lnTo>
                      <a:pt x="76200" y="1990260"/>
                    </a:lnTo>
                    <a:cubicBezTo>
                      <a:pt x="856191" y="864193"/>
                      <a:pt x="1803480" y="0"/>
                      <a:pt x="2732697" y="143933"/>
                    </a:cubicBezTo>
                    <a:cubicBezTo>
                      <a:pt x="3669035" y="286800"/>
                      <a:pt x="4644348" y="2418546"/>
                      <a:pt x="5801799" y="263948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  <a:alpha val="11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29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10800000" scaled="1"/>
                <a:tileRect/>
              </a:gradFill>
              <a:ln w="28575">
                <a:noFill/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 prst="artDeco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Полилиния 21"/>
              <p:cNvSpPr/>
              <p:nvPr userDrawn="1"/>
            </p:nvSpPr>
            <p:spPr>
              <a:xfrm rot="376184">
                <a:off x="1339595" y="5399867"/>
                <a:ext cx="11094740" cy="1706219"/>
              </a:xfrm>
              <a:custGeom>
                <a:avLst/>
                <a:gdLst>
                  <a:gd name="connsiteX0" fmla="*/ 76200 w 10426700"/>
                  <a:gd name="connsiteY0" fmla="*/ 2252133 h 3892550"/>
                  <a:gd name="connsiteX1" fmla="*/ 2565400 w 10426700"/>
                  <a:gd name="connsiteY1" fmla="*/ 143933 h 3892550"/>
                  <a:gd name="connsiteX2" fmla="*/ 5651500 w 10426700"/>
                  <a:gd name="connsiteY2" fmla="*/ 3115733 h 3892550"/>
                  <a:gd name="connsiteX3" fmla="*/ 9677400 w 10426700"/>
                  <a:gd name="connsiteY3" fmla="*/ 1731433 h 3892550"/>
                  <a:gd name="connsiteX4" fmla="*/ 10147300 w 10426700"/>
                  <a:gd name="connsiteY4" fmla="*/ 3776133 h 3892550"/>
                  <a:gd name="connsiteX5" fmla="*/ 9740900 w 10426700"/>
                  <a:gd name="connsiteY5" fmla="*/ 2429933 h 3892550"/>
                  <a:gd name="connsiteX6" fmla="*/ 6883400 w 10426700"/>
                  <a:gd name="connsiteY6" fmla="*/ 3052233 h 3892550"/>
                  <a:gd name="connsiteX7" fmla="*/ 2463800 w 10426700"/>
                  <a:gd name="connsiteY7" fmla="*/ 766233 h 3892550"/>
                  <a:gd name="connsiteX8" fmla="*/ 0 w 10426700"/>
                  <a:gd name="connsiteY8" fmla="*/ 2341033 h 3892550"/>
                  <a:gd name="connsiteX0" fmla="*/ 76200 w 10499203"/>
                  <a:gd name="connsiteY0" fmla="*/ 2252133 h 3892550"/>
                  <a:gd name="connsiteX1" fmla="*/ 2565400 w 10499203"/>
                  <a:gd name="connsiteY1" fmla="*/ 143933 h 3892550"/>
                  <a:gd name="connsiteX2" fmla="*/ 5651500 w 10499203"/>
                  <a:gd name="connsiteY2" fmla="*/ 3115733 h 3892550"/>
                  <a:gd name="connsiteX3" fmla="*/ 9677400 w 10499203"/>
                  <a:gd name="connsiteY3" fmla="*/ 1731433 h 3892550"/>
                  <a:gd name="connsiteX4" fmla="*/ 10147300 w 10499203"/>
                  <a:gd name="connsiteY4" fmla="*/ 3776133 h 3892550"/>
                  <a:gd name="connsiteX5" fmla="*/ 9740900 w 10499203"/>
                  <a:gd name="connsiteY5" fmla="*/ 2429933 h 3892550"/>
                  <a:gd name="connsiteX6" fmla="*/ 5597484 w 10499203"/>
                  <a:gd name="connsiteY6" fmla="*/ 3266523 h 3892550"/>
                  <a:gd name="connsiteX7" fmla="*/ 2463800 w 10499203"/>
                  <a:gd name="connsiteY7" fmla="*/ 766233 h 3892550"/>
                  <a:gd name="connsiteX8" fmla="*/ 0 w 10499203"/>
                  <a:gd name="connsiteY8" fmla="*/ 2341033 h 3892550"/>
                  <a:gd name="connsiteX0" fmla="*/ 76200 w 10711020"/>
                  <a:gd name="connsiteY0" fmla="*/ 2252133 h 3892550"/>
                  <a:gd name="connsiteX1" fmla="*/ 2565400 w 10711020"/>
                  <a:gd name="connsiteY1" fmla="*/ 143933 h 3892550"/>
                  <a:gd name="connsiteX2" fmla="*/ 5651500 w 10711020"/>
                  <a:gd name="connsiteY2" fmla="*/ 3115733 h 3892550"/>
                  <a:gd name="connsiteX3" fmla="*/ 9677400 w 10711020"/>
                  <a:gd name="connsiteY3" fmla="*/ 1731433 h 3892550"/>
                  <a:gd name="connsiteX4" fmla="*/ 10147300 w 10711020"/>
                  <a:gd name="connsiteY4" fmla="*/ 3776133 h 3892550"/>
                  <a:gd name="connsiteX5" fmla="*/ 9740900 w 10711020"/>
                  <a:gd name="connsiteY5" fmla="*/ 2429933 h 3892550"/>
                  <a:gd name="connsiteX6" fmla="*/ 10020451 w 10711020"/>
                  <a:gd name="connsiteY6" fmla="*/ 1922223 h 3892550"/>
                  <a:gd name="connsiteX7" fmla="*/ 5597484 w 10711020"/>
                  <a:gd name="connsiteY7" fmla="*/ 3266523 h 3892550"/>
                  <a:gd name="connsiteX8" fmla="*/ 2463800 w 10711020"/>
                  <a:gd name="connsiteY8" fmla="*/ 766233 h 3892550"/>
                  <a:gd name="connsiteX9" fmla="*/ 0 w 10711020"/>
                  <a:gd name="connsiteY9" fmla="*/ 2341033 h 3892550"/>
                  <a:gd name="connsiteX0" fmla="*/ 76200 w 10711020"/>
                  <a:gd name="connsiteY0" fmla="*/ 2252133 h 3822101"/>
                  <a:gd name="connsiteX1" fmla="*/ 2565400 w 10711020"/>
                  <a:gd name="connsiteY1" fmla="*/ 143933 h 3822101"/>
                  <a:gd name="connsiteX2" fmla="*/ 5651500 w 10711020"/>
                  <a:gd name="connsiteY2" fmla="*/ 3115733 h 3822101"/>
                  <a:gd name="connsiteX3" fmla="*/ 9677400 w 10711020"/>
                  <a:gd name="connsiteY3" fmla="*/ 1731433 h 3822101"/>
                  <a:gd name="connsiteX4" fmla="*/ 10147300 w 10711020"/>
                  <a:gd name="connsiteY4" fmla="*/ 3776133 h 3822101"/>
                  <a:gd name="connsiteX5" fmla="*/ 10509900 w 10711020"/>
                  <a:gd name="connsiteY5" fmla="*/ 1455622 h 3822101"/>
                  <a:gd name="connsiteX6" fmla="*/ 9740900 w 10711020"/>
                  <a:gd name="connsiteY6" fmla="*/ 2429933 h 3822101"/>
                  <a:gd name="connsiteX7" fmla="*/ 10020451 w 10711020"/>
                  <a:gd name="connsiteY7" fmla="*/ 1922223 h 3822101"/>
                  <a:gd name="connsiteX8" fmla="*/ 5597484 w 10711020"/>
                  <a:gd name="connsiteY8" fmla="*/ 3266523 h 3822101"/>
                  <a:gd name="connsiteX9" fmla="*/ 2463800 w 10711020"/>
                  <a:gd name="connsiteY9" fmla="*/ 766233 h 3822101"/>
                  <a:gd name="connsiteX10" fmla="*/ 0 w 10711020"/>
                  <a:gd name="connsiteY10" fmla="*/ 2341033 h 3822101"/>
                  <a:gd name="connsiteX0" fmla="*/ 76200 w 10818172"/>
                  <a:gd name="connsiteY0" fmla="*/ 2252133 h 3822101"/>
                  <a:gd name="connsiteX1" fmla="*/ 2565400 w 10818172"/>
                  <a:gd name="connsiteY1" fmla="*/ 143933 h 3822101"/>
                  <a:gd name="connsiteX2" fmla="*/ 5651500 w 10818172"/>
                  <a:gd name="connsiteY2" fmla="*/ 3115733 h 3822101"/>
                  <a:gd name="connsiteX3" fmla="*/ 9677400 w 10818172"/>
                  <a:gd name="connsiteY3" fmla="*/ 1731433 h 3822101"/>
                  <a:gd name="connsiteX4" fmla="*/ 10147300 w 10818172"/>
                  <a:gd name="connsiteY4" fmla="*/ 3776133 h 3822101"/>
                  <a:gd name="connsiteX5" fmla="*/ 10509900 w 10818172"/>
                  <a:gd name="connsiteY5" fmla="*/ 1455622 h 3822101"/>
                  <a:gd name="connsiteX6" fmla="*/ 10383810 w 10818172"/>
                  <a:gd name="connsiteY6" fmla="*/ 858273 h 3822101"/>
                  <a:gd name="connsiteX7" fmla="*/ 10020451 w 10818172"/>
                  <a:gd name="connsiteY7" fmla="*/ 1922223 h 3822101"/>
                  <a:gd name="connsiteX8" fmla="*/ 5597484 w 10818172"/>
                  <a:gd name="connsiteY8" fmla="*/ 3266523 h 3822101"/>
                  <a:gd name="connsiteX9" fmla="*/ 2463800 w 10818172"/>
                  <a:gd name="connsiteY9" fmla="*/ 766233 h 3822101"/>
                  <a:gd name="connsiteX10" fmla="*/ 0 w 10818172"/>
                  <a:gd name="connsiteY10" fmla="*/ 2341033 h 3822101"/>
                  <a:gd name="connsiteX0" fmla="*/ 76200 w 10818172"/>
                  <a:gd name="connsiteY0" fmla="*/ 2252133 h 4141477"/>
                  <a:gd name="connsiteX1" fmla="*/ 2565400 w 10818172"/>
                  <a:gd name="connsiteY1" fmla="*/ 143933 h 4141477"/>
                  <a:gd name="connsiteX2" fmla="*/ 5651500 w 10818172"/>
                  <a:gd name="connsiteY2" fmla="*/ 3115733 h 4141477"/>
                  <a:gd name="connsiteX3" fmla="*/ 9677400 w 10818172"/>
                  <a:gd name="connsiteY3" fmla="*/ 1731433 h 4141477"/>
                  <a:gd name="connsiteX4" fmla="*/ 10147300 w 10818172"/>
                  <a:gd name="connsiteY4" fmla="*/ 3776133 h 4141477"/>
                  <a:gd name="connsiteX5" fmla="*/ 10152742 w 10818172"/>
                  <a:gd name="connsiteY5" fmla="*/ 3754725 h 4141477"/>
                  <a:gd name="connsiteX6" fmla="*/ 10509900 w 10818172"/>
                  <a:gd name="connsiteY6" fmla="*/ 1455622 h 4141477"/>
                  <a:gd name="connsiteX7" fmla="*/ 10383810 w 10818172"/>
                  <a:gd name="connsiteY7" fmla="*/ 858273 h 4141477"/>
                  <a:gd name="connsiteX8" fmla="*/ 10020451 w 10818172"/>
                  <a:gd name="connsiteY8" fmla="*/ 1922223 h 4141477"/>
                  <a:gd name="connsiteX9" fmla="*/ 5597484 w 10818172"/>
                  <a:gd name="connsiteY9" fmla="*/ 3266523 h 4141477"/>
                  <a:gd name="connsiteX10" fmla="*/ 2463800 w 10818172"/>
                  <a:gd name="connsiteY10" fmla="*/ 766233 h 4141477"/>
                  <a:gd name="connsiteX11" fmla="*/ 0 w 10818172"/>
                  <a:gd name="connsiteY11" fmla="*/ 2341033 h 4141477"/>
                  <a:gd name="connsiteX0" fmla="*/ 76200 w 10818172"/>
                  <a:gd name="connsiteY0" fmla="*/ 2252133 h 4113348"/>
                  <a:gd name="connsiteX1" fmla="*/ 2565400 w 10818172"/>
                  <a:gd name="connsiteY1" fmla="*/ 143933 h 4113348"/>
                  <a:gd name="connsiteX2" fmla="*/ 5651500 w 10818172"/>
                  <a:gd name="connsiteY2" fmla="*/ 3115733 h 4113348"/>
                  <a:gd name="connsiteX3" fmla="*/ 9677400 w 10818172"/>
                  <a:gd name="connsiteY3" fmla="*/ 1731433 h 4113348"/>
                  <a:gd name="connsiteX4" fmla="*/ 10147300 w 10818172"/>
                  <a:gd name="connsiteY4" fmla="*/ 3776133 h 4113348"/>
                  <a:gd name="connsiteX5" fmla="*/ 10152742 w 10818172"/>
                  <a:gd name="connsiteY5" fmla="*/ 3754725 h 4113348"/>
                  <a:gd name="connsiteX6" fmla="*/ 10152742 w 10818172"/>
                  <a:gd name="connsiteY6" fmla="*/ 2111627 h 4113348"/>
                  <a:gd name="connsiteX7" fmla="*/ 10509900 w 10818172"/>
                  <a:gd name="connsiteY7" fmla="*/ 1455622 h 4113348"/>
                  <a:gd name="connsiteX8" fmla="*/ 10383810 w 10818172"/>
                  <a:gd name="connsiteY8" fmla="*/ 858273 h 4113348"/>
                  <a:gd name="connsiteX9" fmla="*/ 10020451 w 10818172"/>
                  <a:gd name="connsiteY9" fmla="*/ 1922223 h 4113348"/>
                  <a:gd name="connsiteX10" fmla="*/ 5597484 w 10818172"/>
                  <a:gd name="connsiteY10" fmla="*/ 3266523 h 4113348"/>
                  <a:gd name="connsiteX11" fmla="*/ 2463800 w 10818172"/>
                  <a:gd name="connsiteY11" fmla="*/ 766233 h 4113348"/>
                  <a:gd name="connsiteX12" fmla="*/ 0 w 10818172"/>
                  <a:gd name="connsiteY12" fmla="*/ 2341033 h 4113348"/>
                  <a:gd name="connsiteX0" fmla="*/ 76200 w 10818172"/>
                  <a:gd name="connsiteY0" fmla="*/ 2252133 h 3839499"/>
                  <a:gd name="connsiteX1" fmla="*/ 2565400 w 10818172"/>
                  <a:gd name="connsiteY1" fmla="*/ 143933 h 3839499"/>
                  <a:gd name="connsiteX2" fmla="*/ 5651500 w 10818172"/>
                  <a:gd name="connsiteY2" fmla="*/ 3115733 h 3839499"/>
                  <a:gd name="connsiteX3" fmla="*/ 9677400 w 10818172"/>
                  <a:gd name="connsiteY3" fmla="*/ 1731433 h 3839499"/>
                  <a:gd name="connsiteX4" fmla="*/ 10147300 w 10818172"/>
                  <a:gd name="connsiteY4" fmla="*/ 3776133 h 3839499"/>
                  <a:gd name="connsiteX5" fmla="*/ 10152742 w 10818172"/>
                  <a:gd name="connsiteY5" fmla="*/ 2111627 h 3839499"/>
                  <a:gd name="connsiteX6" fmla="*/ 10509900 w 10818172"/>
                  <a:gd name="connsiteY6" fmla="*/ 1455622 h 3839499"/>
                  <a:gd name="connsiteX7" fmla="*/ 10383810 w 10818172"/>
                  <a:gd name="connsiteY7" fmla="*/ 858273 h 3839499"/>
                  <a:gd name="connsiteX8" fmla="*/ 10020451 w 10818172"/>
                  <a:gd name="connsiteY8" fmla="*/ 1922223 h 3839499"/>
                  <a:gd name="connsiteX9" fmla="*/ 5597484 w 10818172"/>
                  <a:gd name="connsiteY9" fmla="*/ 3266523 h 3839499"/>
                  <a:gd name="connsiteX10" fmla="*/ 2463800 w 10818172"/>
                  <a:gd name="connsiteY10" fmla="*/ 766233 h 3839499"/>
                  <a:gd name="connsiteX11" fmla="*/ 0 w 10818172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152742 w 10839187"/>
                  <a:gd name="connsiteY6" fmla="*/ 2082681 h 3839499"/>
                  <a:gd name="connsiteX7" fmla="*/ 10509900 w 10839187"/>
                  <a:gd name="connsiteY7" fmla="*/ 1455622 h 3839499"/>
                  <a:gd name="connsiteX8" fmla="*/ 10020451 w 10839187"/>
                  <a:gd name="connsiteY8" fmla="*/ 1922223 h 3839499"/>
                  <a:gd name="connsiteX9" fmla="*/ 5597484 w 10839187"/>
                  <a:gd name="connsiteY9" fmla="*/ 3266523 h 3839499"/>
                  <a:gd name="connsiteX10" fmla="*/ 2463800 w 10839187"/>
                  <a:gd name="connsiteY10" fmla="*/ 766233 h 3839499"/>
                  <a:gd name="connsiteX11" fmla="*/ 0 w 10839187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779661"/>
                  <a:gd name="connsiteY0" fmla="*/ 2252133 h 3459188"/>
                  <a:gd name="connsiteX1" fmla="*/ 2565400 w 10779661"/>
                  <a:gd name="connsiteY1" fmla="*/ 143933 h 3459188"/>
                  <a:gd name="connsiteX2" fmla="*/ 5651500 w 10779661"/>
                  <a:gd name="connsiteY2" fmla="*/ 3115733 h 3459188"/>
                  <a:gd name="connsiteX3" fmla="*/ 9677400 w 10779661"/>
                  <a:gd name="connsiteY3" fmla="*/ 1731433 h 3459188"/>
                  <a:gd name="connsiteX4" fmla="*/ 10152742 w 10779661"/>
                  <a:gd name="connsiteY4" fmla="*/ 2111627 h 3459188"/>
                  <a:gd name="connsiteX5" fmla="*/ 10020451 w 10779661"/>
                  <a:gd name="connsiteY5" fmla="*/ 1922223 h 3459188"/>
                  <a:gd name="connsiteX6" fmla="*/ 5597484 w 10779661"/>
                  <a:gd name="connsiteY6" fmla="*/ 3266523 h 3459188"/>
                  <a:gd name="connsiteX7" fmla="*/ 2463800 w 10779661"/>
                  <a:gd name="connsiteY7" fmla="*/ 766233 h 3459188"/>
                  <a:gd name="connsiteX8" fmla="*/ 0 w 10779661"/>
                  <a:gd name="connsiteY8" fmla="*/ 2341033 h 3459188"/>
                  <a:gd name="connsiteX0" fmla="*/ 76200 w 10152742"/>
                  <a:gd name="connsiteY0" fmla="*/ 2252133 h 3490755"/>
                  <a:gd name="connsiteX1" fmla="*/ 2565400 w 10152742"/>
                  <a:gd name="connsiteY1" fmla="*/ 143933 h 3490755"/>
                  <a:gd name="connsiteX2" fmla="*/ 5651500 w 10152742"/>
                  <a:gd name="connsiteY2" fmla="*/ 3115733 h 3490755"/>
                  <a:gd name="connsiteX3" fmla="*/ 9677400 w 10152742"/>
                  <a:gd name="connsiteY3" fmla="*/ 1731433 h 3490755"/>
                  <a:gd name="connsiteX4" fmla="*/ 10152742 w 10152742"/>
                  <a:gd name="connsiteY4" fmla="*/ 2111627 h 3490755"/>
                  <a:gd name="connsiteX5" fmla="*/ 5597484 w 10152742"/>
                  <a:gd name="connsiteY5" fmla="*/ 3266523 h 3490755"/>
                  <a:gd name="connsiteX6" fmla="*/ 2463800 w 10152742"/>
                  <a:gd name="connsiteY6" fmla="*/ 766233 h 3490755"/>
                  <a:gd name="connsiteX7" fmla="*/ 0 w 10152742"/>
                  <a:gd name="connsiteY7" fmla="*/ 2341033 h 3490755"/>
                  <a:gd name="connsiteX0" fmla="*/ 76200 w 9677400"/>
                  <a:gd name="connsiteY0" fmla="*/ 2252133 h 3526470"/>
                  <a:gd name="connsiteX1" fmla="*/ 2565400 w 9677400"/>
                  <a:gd name="connsiteY1" fmla="*/ 143933 h 3526470"/>
                  <a:gd name="connsiteX2" fmla="*/ 5651500 w 9677400"/>
                  <a:gd name="connsiteY2" fmla="*/ 3115733 h 3526470"/>
                  <a:gd name="connsiteX3" fmla="*/ 9677400 w 9677400"/>
                  <a:gd name="connsiteY3" fmla="*/ 1731433 h 3526470"/>
                  <a:gd name="connsiteX4" fmla="*/ 9652644 w 9677400"/>
                  <a:gd name="connsiteY4" fmla="*/ 2325917 h 3526470"/>
                  <a:gd name="connsiteX5" fmla="*/ 5597484 w 9677400"/>
                  <a:gd name="connsiteY5" fmla="*/ 3266523 h 3526470"/>
                  <a:gd name="connsiteX6" fmla="*/ 2463800 w 9677400"/>
                  <a:gd name="connsiteY6" fmla="*/ 766233 h 3526470"/>
                  <a:gd name="connsiteX7" fmla="*/ 0 w 9677400"/>
                  <a:gd name="connsiteY7" fmla="*/ 2341033 h 3526470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4824196 h 6098533"/>
                  <a:gd name="connsiteX1" fmla="*/ 3931596 w 9677400"/>
                  <a:gd name="connsiteY1" fmla="*/ 2500290 h 6098533"/>
                  <a:gd name="connsiteX2" fmla="*/ 7229562 w 9677400"/>
                  <a:gd name="connsiteY2" fmla="*/ 531251 h 6098533"/>
                  <a:gd name="connsiteX3" fmla="*/ 5651500 w 9677400"/>
                  <a:gd name="connsiteY3" fmla="*/ 5687796 h 6098533"/>
                  <a:gd name="connsiteX4" fmla="*/ 9677400 w 9677400"/>
                  <a:gd name="connsiteY4" fmla="*/ 4303496 h 6098533"/>
                  <a:gd name="connsiteX5" fmla="*/ 9652644 w 9677400"/>
                  <a:gd name="connsiteY5" fmla="*/ 4897980 h 6098533"/>
                  <a:gd name="connsiteX6" fmla="*/ 5597484 w 9677400"/>
                  <a:gd name="connsiteY6" fmla="*/ 5838586 h 6098533"/>
                  <a:gd name="connsiteX7" fmla="*/ 2463800 w 9677400"/>
                  <a:gd name="connsiteY7" fmla="*/ 3338296 h 6098533"/>
                  <a:gd name="connsiteX8" fmla="*/ 0 w 9677400"/>
                  <a:gd name="connsiteY8" fmla="*/ 4913096 h 6098533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10" fmla="*/ 334004 w 9935204"/>
                  <a:gd name="connsiteY10" fmla="*/ 4824196 h 8596998"/>
                  <a:gd name="connsiteX0" fmla="*/ 1278300 w 10879500"/>
                  <a:gd name="connsiteY0" fmla="*/ 4824196 h 8939027"/>
                  <a:gd name="connsiteX1" fmla="*/ 5133696 w 10879500"/>
                  <a:gd name="connsiteY1" fmla="*/ 2500290 h 8939027"/>
                  <a:gd name="connsiteX2" fmla="*/ 8431662 w 10879500"/>
                  <a:gd name="connsiteY2" fmla="*/ 531251 h 8939027"/>
                  <a:gd name="connsiteX3" fmla="*/ 1207306 w 10879500"/>
                  <a:gd name="connsiteY3" fmla="*/ 7737574 h 8939027"/>
                  <a:gd name="connsiteX4" fmla="*/ 1187824 w 10879500"/>
                  <a:gd name="connsiteY4" fmla="*/ 7739971 h 8939027"/>
                  <a:gd name="connsiteX5" fmla="*/ 6853600 w 10879500"/>
                  <a:gd name="connsiteY5" fmla="*/ 5687796 h 8939027"/>
                  <a:gd name="connsiteX6" fmla="*/ 10879500 w 10879500"/>
                  <a:gd name="connsiteY6" fmla="*/ 4303496 h 8939027"/>
                  <a:gd name="connsiteX7" fmla="*/ 10854744 w 10879500"/>
                  <a:gd name="connsiteY7" fmla="*/ 4897980 h 8939027"/>
                  <a:gd name="connsiteX8" fmla="*/ 6799584 w 10879500"/>
                  <a:gd name="connsiteY8" fmla="*/ 5838586 h 8939027"/>
                  <a:gd name="connsiteX9" fmla="*/ 3665900 w 10879500"/>
                  <a:gd name="connsiteY9" fmla="*/ 3338296 h 8939027"/>
                  <a:gd name="connsiteX10" fmla="*/ 1202100 w 10879500"/>
                  <a:gd name="connsiteY10" fmla="*/ 4913096 h 8939027"/>
                  <a:gd name="connsiteX11" fmla="*/ 1278300 w 10879500"/>
                  <a:gd name="connsiteY11" fmla="*/ 4824196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6896326 w 10879500"/>
                  <a:gd name="connsiteY10" fmla="*/ 5681397 h 893902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6893212 w 10876386"/>
                  <a:gd name="connsiteY11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13" fmla="*/ 6850486 w 10876386"/>
                  <a:gd name="connsiteY13" fmla="*/ 5687796 h 8941387"/>
                  <a:gd name="connsiteX0" fmla="*/ 6850486 w 10876386"/>
                  <a:gd name="connsiteY0" fmla="*/ 3331439 h 6585030"/>
                  <a:gd name="connsiteX1" fmla="*/ 10876386 w 10876386"/>
                  <a:gd name="connsiteY1" fmla="*/ 1947139 h 6585030"/>
                  <a:gd name="connsiteX2" fmla="*/ 10851630 w 10876386"/>
                  <a:gd name="connsiteY2" fmla="*/ 2541623 h 6585030"/>
                  <a:gd name="connsiteX3" fmla="*/ 6796470 w 10876386"/>
                  <a:gd name="connsiteY3" fmla="*/ 3482229 h 6585030"/>
                  <a:gd name="connsiteX4" fmla="*/ 3662786 w 10876386"/>
                  <a:gd name="connsiteY4" fmla="*/ 981939 h 6585030"/>
                  <a:gd name="connsiteX5" fmla="*/ 1198986 w 10876386"/>
                  <a:gd name="connsiteY5" fmla="*/ 2556739 h 6585030"/>
                  <a:gd name="connsiteX6" fmla="*/ 1275186 w 10876386"/>
                  <a:gd name="connsiteY6" fmla="*/ 2467839 h 6585030"/>
                  <a:gd name="connsiteX7" fmla="*/ 5130582 w 10876386"/>
                  <a:gd name="connsiteY7" fmla="*/ 143933 h 6585030"/>
                  <a:gd name="connsiteX8" fmla="*/ 1204192 w 10876386"/>
                  <a:gd name="connsiteY8" fmla="*/ 5381217 h 6585030"/>
                  <a:gd name="connsiteX9" fmla="*/ 1203393 w 10876386"/>
                  <a:gd name="connsiteY9" fmla="*/ 5397772 h 6585030"/>
                  <a:gd name="connsiteX10" fmla="*/ 1203393 w 10876386"/>
                  <a:gd name="connsiteY10" fmla="*/ 5369456 h 6585030"/>
                  <a:gd name="connsiteX11" fmla="*/ 6893212 w 10876386"/>
                  <a:gd name="connsiteY11" fmla="*/ 3325040 h 6585030"/>
                  <a:gd name="connsiteX12" fmla="*/ 6850486 w 10876386"/>
                  <a:gd name="connsiteY12" fmla="*/ 3331439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6893212 w 10876386"/>
                  <a:gd name="connsiteY11" fmla="*/ 3325040 h 6585030"/>
                  <a:gd name="connsiteX0" fmla="*/ 5694226 w 9677400"/>
                  <a:gd name="connsiteY0" fmla="*/ 3325040 h 5911401"/>
                  <a:gd name="connsiteX1" fmla="*/ 5651500 w 9677400"/>
                  <a:gd name="connsiteY1" fmla="*/ 3331439 h 5911401"/>
                  <a:gd name="connsiteX2" fmla="*/ 9677400 w 9677400"/>
                  <a:gd name="connsiteY2" fmla="*/ 1947139 h 5911401"/>
                  <a:gd name="connsiteX3" fmla="*/ 9652644 w 9677400"/>
                  <a:gd name="connsiteY3" fmla="*/ 2541623 h 5911401"/>
                  <a:gd name="connsiteX4" fmla="*/ 5597484 w 9677400"/>
                  <a:gd name="connsiteY4" fmla="*/ 3482229 h 5911401"/>
                  <a:gd name="connsiteX5" fmla="*/ 2463800 w 9677400"/>
                  <a:gd name="connsiteY5" fmla="*/ 981939 h 5911401"/>
                  <a:gd name="connsiteX6" fmla="*/ 0 w 9677400"/>
                  <a:gd name="connsiteY6" fmla="*/ 2556739 h 5911401"/>
                  <a:gd name="connsiteX7" fmla="*/ 76200 w 9677400"/>
                  <a:gd name="connsiteY7" fmla="*/ 2467839 h 5911401"/>
                  <a:gd name="connsiteX8" fmla="*/ 3931596 w 9677400"/>
                  <a:gd name="connsiteY8" fmla="*/ 143933 h 5911401"/>
                  <a:gd name="connsiteX9" fmla="*/ 5206 w 9677400"/>
                  <a:gd name="connsiteY9" fmla="*/ 5381217 h 5911401"/>
                  <a:gd name="connsiteX10" fmla="*/ 5694226 w 9677400"/>
                  <a:gd name="connsiteY10" fmla="*/ 3325040 h 5911401"/>
                  <a:gd name="connsiteX0" fmla="*/ 5694226 w 9677400"/>
                  <a:gd name="connsiteY0" fmla="*/ 3325040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694226 w 9677400"/>
                  <a:gd name="connsiteY9" fmla="*/ 3325040 h 3742176"/>
                  <a:gd name="connsiteX0" fmla="*/ 5991233 w 9677400"/>
                  <a:gd name="connsiteY0" fmla="*/ 2843258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9677400 w 9677400"/>
                  <a:gd name="connsiteY9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426648 w 9677400"/>
                  <a:gd name="connsiteY9" fmla="*/ 2914818 h 3742176"/>
                  <a:gd name="connsiteX10" fmla="*/ 9677400 w 9677400"/>
                  <a:gd name="connsiteY10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167897 w 9677400"/>
                  <a:gd name="connsiteY9" fmla="*/ 2806462 h 3742176"/>
                  <a:gd name="connsiteX10" fmla="*/ 6426648 w 9677400"/>
                  <a:gd name="connsiteY10" fmla="*/ 2914818 h 3742176"/>
                  <a:gd name="connsiteX11" fmla="*/ 9677400 w 9677400"/>
                  <a:gd name="connsiteY11" fmla="*/ 1947139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11" fmla="*/ 5861600 w 9677400"/>
                  <a:gd name="connsiteY11" fmla="*/ 3453827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0" fmla="*/ 6167897 w 9677400"/>
                  <a:gd name="connsiteY0" fmla="*/ 2806462 h 3742176"/>
                  <a:gd name="connsiteX1" fmla="*/ 6426648 w 9677400"/>
                  <a:gd name="connsiteY1" fmla="*/ 2914818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91233 w 9677400"/>
                  <a:gd name="connsiteY8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9" fmla="*/ 6426648 w 9677400"/>
                  <a:gd name="connsiteY9" fmla="*/ 2914818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801799 w 9677400"/>
                  <a:gd name="connsiteY0" fmla="*/ 311706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801799 w 9677400"/>
                  <a:gd name="connsiteY8" fmla="*/ 3117063 h 3742176"/>
                  <a:gd name="connsiteX0" fmla="*/ 5801799 w 9677400"/>
                  <a:gd name="connsiteY0" fmla="*/ 3117063 h 3648314"/>
                  <a:gd name="connsiteX1" fmla="*/ 9677400 w 9677400"/>
                  <a:gd name="connsiteY1" fmla="*/ 1947139 h 3648314"/>
                  <a:gd name="connsiteX2" fmla="*/ 9652644 w 9677400"/>
                  <a:gd name="connsiteY2" fmla="*/ 2541623 h 3648314"/>
                  <a:gd name="connsiteX3" fmla="*/ 5755168 w 9677400"/>
                  <a:gd name="connsiteY3" fmla="*/ 3295615 h 3648314"/>
                  <a:gd name="connsiteX4" fmla="*/ 2463800 w 9677400"/>
                  <a:gd name="connsiteY4" fmla="*/ 981939 h 3648314"/>
                  <a:gd name="connsiteX5" fmla="*/ 0 w 9677400"/>
                  <a:gd name="connsiteY5" fmla="*/ 2556739 h 3648314"/>
                  <a:gd name="connsiteX6" fmla="*/ 76200 w 9677400"/>
                  <a:gd name="connsiteY6" fmla="*/ 2467839 h 3648314"/>
                  <a:gd name="connsiteX7" fmla="*/ 3931596 w 9677400"/>
                  <a:gd name="connsiteY7" fmla="*/ 143933 h 3648314"/>
                  <a:gd name="connsiteX8" fmla="*/ 5801799 w 9677400"/>
                  <a:gd name="connsiteY8" fmla="*/ 3117063 h 3648314"/>
                  <a:gd name="connsiteX0" fmla="*/ 5801799 w 9677400"/>
                  <a:gd name="connsiteY0" fmla="*/ 2639484 h 3077983"/>
                  <a:gd name="connsiteX1" fmla="*/ 9677400 w 9677400"/>
                  <a:gd name="connsiteY1" fmla="*/ 1469560 h 3077983"/>
                  <a:gd name="connsiteX2" fmla="*/ 9652644 w 9677400"/>
                  <a:gd name="connsiteY2" fmla="*/ 2064044 h 3077983"/>
                  <a:gd name="connsiteX3" fmla="*/ 5755168 w 9677400"/>
                  <a:gd name="connsiteY3" fmla="*/ 2818036 h 3077983"/>
                  <a:gd name="connsiteX4" fmla="*/ 2463800 w 9677400"/>
                  <a:gd name="connsiteY4" fmla="*/ 504360 h 3077983"/>
                  <a:gd name="connsiteX5" fmla="*/ 0 w 9677400"/>
                  <a:gd name="connsiteY5" fmla="*/ 2079160 h 3077983"/>
                  <a:gd name="connsiteX6" fmla="*/ 76200 w 9677400"/>
                  <a:gd name="connsiteY6" fmla="*/ 1990260 h 3077983"/>
                  <a:gd name="connsiteX7" fmla="*/ 2732697 w 9677400"/>
                  <a:gd name="connsiteY7" fmla="*/ 143933 h 3077983"/>
                  <a:gd name="connsiteX8" fmla="*/ 5801799 w 9677400"/>
                  <a:gd name="connsiteY8" fmla="*/ 2639484 h 3077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77400" h="3077983">
                    <a:moveTo>
                      <a:pt x="5801799" y="2639484"/>
                    </a:moveTo>
                    <a:cubicBezTo>
                      <a:pt x="6959250" y="2860422"/>
                      <a:pt x="9059411" y="1523287"/>
                      <a:pt x="9677400" y="1469560"/>
                    </a:cubicBezTo>
                    <a:lnTo>
                      <a:pt x="9652644" y="2064044"/>
                    </a:lnTo>
                    <a:cubicBezTo>
                      <a:pt x="8972658" y="2319892"/>
                      <a:pt x="6953309" y="3077983"/>
                      <a:pt x="5755168" y="2818036"/>
                    </a:cubicBezTo>
                    <a:cubicBezTo>
                      <a:pt x="4557027" y="2558089"/>
                      <a:pt x="3422995" y="627506"/>
                      <a:pt x="2463800" y="504360"/>
                    </a:cubicBezTo>
                    <a:cubicBezTo>
                      <a:pt x="1504605" y="381214"/>
                      <a:pt x="378883" y="1795527"/>
                      <a:pt x="0" y="2079160"/>
                    </a:cubicBezTo>
                    <a:lnTo>
                      <a:pt x="76200" y="1990260"/>
                    </a:lnTo>
                    <a:cubicBezTo>
                      <a:pt x="856191" y="864193"/>
                      <a:pt x="1803480" y="0"/>
                      <a:pt x="2732697" y="143933"/>
                    </a:cubicBezTo>
                    <a:cubicBezTo>
                      <a:pt x="3669035" y="286800"/>
                      <a:pt x="4644348" y="2418546"/>
                      <a:pt x="5801799" y="263948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  <a:alpha val="11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29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10800000" scaled="1"/>
                <a:tileRect/>
              </a:gradFill>
              <a:ln w="28575">
                <a:noFill/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 prst="artDeco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9" name="Группа 22"/>
            <p:cNvGrpSpPr/>
            <p:nvPr userDrawn="1"/>
          </p:nvGrpSpPr>
          <p:grpSpPr>
            <a:xfrm>
              <a:off x="-1857420" y="4143380"/>
              <a:ext cx="13287470" cy="2011019"/>
              <a:chOff x="1491995" y="5552267"/>
              <a:chExt cx="11399540" cy="2011019"/>
            </a:xfrm>
          </p:grpSpPr>
          <p:sp>
            <p:nvSpPr>
              <p:cNvPr id="10" name="Полилиния 9"/>
              <p:cNvSpPr/>
              <p:nvPr userDrawn="1"/>
            </p:nvSpPr>
            <p:spPr>
              <a:xfrm rot="376184">
                <a:off x="1491995" y="5552267"/>
                <a:ext cx="11094740" cy="1706219"/>
              </a:xfrm>
              <a:custGeom>
                <a:avLst/>
                <a:gdLst>
                  <a:gd name="connsiteX0" fmla="*/ 76200 w 10426700"/>
                  <a:gd name="connsiteY0" fmla="*/ 2252133 h 3892550"/>
                  <a:gd name="connsiteX1" fmla="*/ 2565400 w 10426700"/>
                  <a:gd name="connsiteY1" fmla="*/ 143933 h 3892550"/>
                  <a:gd name="connsiteX2" fmla="*/ 5651500 w 10426700"/>
                  <a:gd name="connsiteY2" fmla="*/ 3115733 h 3892550"/>
                  <a:gd name="connsiteX3" fmla="*/ 9677400 w 10426700"/>
                  <a:gd name="connsiteY3" fmla="*/ 1731433 h 3892550"/>
                  <a:gd name="connsiteX4" fmla="*/ 10147300 w 10426700"/>
                  <a:gd name="connsiteY4" fmla="*/ 3776133 h 3892550"/>
                  <a:gd name="connsiteX5" fmla="*/ 9740900 w 10426700"/>
                  <a:gd name="connsiteY5" fmla="*/ 2429933 h 3892550"/>
                  <a:gd name="connsiteX6" fmla="*/ 6883400 w 10426700"/>
                  <a:gd name="connsiteY6" fmla="*/ 3052233 h 3892550"/>
                  <a:gd name="connsiteX7" fmla="*/ 2463800 w 10426700"/>
                  <a:gd name="connsiteY7" fmla="*/ 766233 h 3892550"/>
                  <a:gd name="connsiteX8" fmla="*/ 0 w 10426700"/>
                  <a:gd name="connsiteY8" fmla="*/ 2341033 h 3892550"/>
                  <a:gd name="connsiteX0" fmla="*/ 76200 w 10499203"/>
                  <a:gd name="connsiteY0" fmla="*/ 2252133 h 3892550"/>
                  <a:gd name="connsiteX1" fmla="*/ 2565400 w 10499203"/>
                  <a:gd name="connsiteY1" fmla="*/ 143933 h 3892550"/>
                  <a:gd name="connsiteX2" fmla="*/ 5651500 w 10499203"/>
                  <a:gd name="connsiteY2" fmla="*/ 3115733 h 3892550"/>
                  <a:gd name="connsiteX3" fmla="*/ 9677400 w 10499203"/>
                  <a:gd name="connsiteY3" fmla="*/ 1731433 h 3892550"/>
                  <a:gd name="connsiteX4" fmla="*/ 10147300 w 10499203"/>
                  <a:gd name="connsiteY4" fmla="*/ 3776133 h 3892550"/>
                  <a:gd name="connsiteX5" fmla="*/ 9740900 w 10499203"/>
                  <a:gd name="connsiteY5" fmla="*/ 2429933 h 3892550"/>
                  <a:gd name="connsiteX6" fmla="*/ 5597484 w 10499203"/>
                  <a:gd name="connsiteY6" fmla="*/ 3266523 h 3892550"/>
                  <a:gd name="connsiteX7" fmla="*/ 2463800 w 10499203"/>
                  <a:gd name="connsiteY7" fmla="*/ 766233 h 3892550"/>
                  <a:gd name="connsiteX8" fmla="*/ 0 w 10499203"/>
                  <a:gd name="connsiteY8" fmla="*/ 2341033 h 3892550"/>
                  <a:gd name="connsiteX0" fmla="*/ 76200 w 10711020"/>
                  <a:gd name="connsiteY0" fmla="*/ 2252133 h 3892550"/>
                  <a:gd name="connsiteX1" fmla="*/ 2565400 w 10711020"/>
                  <a:gd name="connsiteY1" fmla="*/ 143933 h 3892550"/>
                  <a:gd name="connsiteX2" fmla="*/ 5651500 w 10711020"/>
                  <a:gd name="connsiteY2" fmla="*/ 3115733 h 3892550"/>
                  <a:gd name="connsiteX3" fmla="*/ 9677400 w 10711020"/>
                  <a:gd name="connsiteY3" fmla="*/ 1731433 h 3892550"/>
                  <a:gd name="connsiteX4" fmla="*/ 10147300 w 10711020"/>
                  <a:gd name="connsiteY4" fmla="*/ 3776133 h 3892550"/>
                  <a:gd name="connsiteX5" fmla="*/ 9740900 w 10711020"/>
                  <a:gd name="connsiteY5" fmla="*/ 2429933 h 3892550"/>
                  <a:gd name="connsiteX6" fmla="*/ 10020451 w 10711020"/>
                  <a:gd name="connsiteY6" fmla="*/ 1922223 h 3892550"/>
                  <a:gd name="connsiteX7" fmla="*/ 5597484 w 10711020"/>
                  <a:gd name="connsiteY7" fmla="*/ 3266523 h 3892550"/>
                  <a:gd name="connsiteX8" fmla="*/ 2463800 w 10711020"/>
                  <a:gd name="connsiteY8" fmla="*/ 766233 h 3892550"/>
                  <a:gd name="connsiteX9" fmla="*/ 0 w 10711020"/>
                  <a:gd name="connsiteY9" fmla="*/ 2341033 h 3892550"/>
                  <a:gd name="connsiteX0" fmla="*/ 76200 w 10711020"/>
                  <a:gd name="connsiteY0" fmla="*/ 2252133 h 3822101"/>
                  <a:gd name="connsiteX1" fmla="*/ 2565400 w 10711020"/>
                  <a:gd name="connsiteY1" fmla="*/ 143933 h 3822101"/>
                  <a:gd name="connsiteX2" fmla="*/ 5651500 w 10711020"/>
                  <a:gd name="connsiteY2" fmla="*/ 3115733 h 3822101"/>
                  <a:gd name="connsiteX3" fmla="*/ 9677400 w 10711020"/>
                  <a:gd name="connsiteY3" fmla="*/ 1731433 h 3822101"/>
                  <a:gd name="connsiteX4" fmla="*/ 10147300 w 10711020"/>
                  <a:gd name="connsiteY4" fmla="*/ 3776133 h 3822101"/>
                  <a:gd name="connsiteX5" fmla="*/ 10509900 w 10711020"/>
                  <a:gd name="connsiteY5" fmla="*/ 1455622 h 3822101"/>
                  <a:gd name="connsiteX6" fmla="*/ 9740900 w 10711020"/>
                  <a:gd name="connsiteY6" fmla="*/ 2429933 h 3822101"/>
                  <a:gd name="connsiteX7" fmla="*/ 10020451 w 10711020"/>
                  <a:gd name="connsiteY7" fmla="*/ 1922223 h 3822101"/>
                  <a:gd name="connsiteX8" fmla="*/ 5597484 w 10711020"/>
                  <a:gd name="connsiteY8" fmla="*/ 3266523 h 3822101"/>
                  <a:gd name="connsiteX9" fmla="*/ 2463800 w 10711020"/>
                  <a:gd name="connsiteY9" fmla="*/ 766233 h 3822101"/>
                  <a:gd name="connsiteX10" fmla="*/ 0 w 10711020"/>
                  <a:gd name="connsiteY10" fmla="*/ 2341033 h 3822101"/>
                  <a:gd name="connsiteX0" fmla="*/ 76200 w 10818172"/>
                  <a:gd name="connsiteY0" fmla="*/ 2252133 h 3822101"/>
                  <a:gd name="connsiteX1" fmla="*/ 2565400 w 10818172"/>
                  <a:gd name="connsiteY1" fmla="*/ 143933 h 3822101"/>
                  <a:gd name="connsiteX2" fmla="*/ 5651500 w 10818172"/>
                  <a:gd name="connsiteY2" fmla="*/ 3115733 h 3822101"/>
                  <a:gd name="connsiteX3" fmla="*/ 9677400 w 10818172"/>
                  <a:gd name="connsiteY3" fmla="*/ 1731433 h 3822101"/>
                  <a:gd name="connsiteX4" fmla="*/ 10147300 w 10818172"/>
                  <a:gd name="connsiteY4" fmla="*/ 3776133 h 3822101"/>
                  <a:gd name="connsiteX5" fmla="*/ 10509900 w 10818172"/>
                  <a:gd name="connsiteY5" fmla="*/ 1455622 h 3822101"/>
                  <a:gd name="connsiteX6" fmla="*/ 10383810 w 10818172"/>
                  <a:gd name="connsiteY6" fmla="*/ 858273 h 3822101"/>
                  <a:gd name="connsiteX7" fmla="*/ 10020451 w 10818172"/>
                  <a:gd name="connsiteY7" fmla="*/ 1922223 h 3822101"/>
                  <a:gd name="connsiteX8" fmla="*/ 5597484 w 10818172"/>
                  <a:gd name="connsiteY8" fmla="*/ 3266523 h 3822101"/>
                  <a:gd name="connsiteX9" fmla="*/ 2463800 w 10818172"/>
                  <a:gd name="connsiteY9" fmla="*/ 766233 h 3822101"/>
                  <a:gd name="connsiteX10" fmla="*/ 0 w 10818172"/>
                  <a:gd name="connsiteY10" fmla="*/ 2341033 h 3822101"/>
                  <a:gd name="connsiteX0" fmla="*/ 76200 w 10818172"/>
                  <a:gd name="connsiteY0" fmla="*/ 2252133 h 4141477"/>
                  <a:gd name="connsiteX1" fmla="*/ 2565400 w 10818172"/>
                  <a:gd name="connsiteY1" fmla="*/ 143933 h 4141477"/>
                  <a:gd name="connsiteX2" fmla="*/ 5651500 w 10818172"/>
                  <a:gd name="connsiteY2" fmla="*/ 3115733 h 4141477"/>
                  <a:gd name="connsiteX3" fmla="*/ 9677400 w 10818172"/>
                  <a:gd name="connsiteY3" fmla="*/ 1731433 h 4141477"/>
                  <a:gd name="connsiteX4" fmla="*/ 10147300 w 10818172"/>
                  <a:gd name="connsiteY4" fmla="*/ 3776133 h 4141477"/>
                  <a:gd name="connsiteX5" fmla="*/ 10152742 w 10818172"/>
                  <a:gd name="connsiteY5" fmla="*/ 3754725 h 4141477"/>
                  <a:gd name="connsiteX6" fmla="*/ 10509900 w 10818172"/>
                  <a:gd name="connsiteY6" fmla="*/ 1455622 h 4141477"/>
                  <a:gd name="connsiteX7" fmla="*/ 10383810 w 10818172"/>
                  <a:gd name="connsiteY7" fmla="*/ 858273 h 4141477"/>
                  <a:gd name="connsiteX8" fmla="*/ 10020451 w 10818172"/>
                  <a:gd name="connsiteY8" fmla="*/ 1922223 h 4141477"/>
                  <a:gd name="connsiteX9" fmla="*/ 5597484 w 10818172"/>
                  <a:gd name="connsiteY9" fmla="*/ 3266523 h 4141477"/>
                  <a:gd name="connsiteX10" fmla="*/ 2463800 w 10818172"/>
                  <a:gd name="connsiteY10" fmla="*/ 766233 h 4141477"/>
                  <a:gd name="connsiteX11" fmla="*/ 0 w 10818172"/>
                  <a:gd name="connsiteY11" fmla="*/ 2341033 h 4141477"/>
                  <a:gd name="connsiteX0" fmla="*/ 76200 w 10818172"/>
                  <a:gd name="connsiteY0" fmla="*/ 2252133 h 4113348"/>
                  <a:gd name="connsiteX1" fmla="*/ 2565400 w 10818172"/>
                  <a:gd name="connsiteY1" fmla="*/ 143933 h 4113348"/>
                  <a:gd name="connsiteX2" fmla="*/ 5651500 w 10818172"/>
                  <a:gd name="connsiteY2" fmla="*/ 3115733 h 4113348"/>
                  <a:gd name="connsiteX3" fmla="*/ 9677400 w 10818172"/>
                  <a:gd name="connsiteY3" fmla="*/ 1731433 h 4113348"/>
                  <a:gd name="connsiteX4" fmla="*/ 10147300 w 10818172"/>
                  <a:gd name="connsiteY4" fmla="*/ 3776133 h 4113348"/>
                  <a:gd name="connsiteX5" fmla="*/ 10152742 w 10818172"/>
                  <a:gd name="connsiteY5" fmla="*/ 3754725 h 4113348"/>
                  <a:gd name="connsiteX6" fmla="*/ 10152742 w 10818172"/>
                  <a:gd name="connsiteY6" fmla="*/ 2111627 h 4113348"/>
                  <a:gd name="connsiteX7" fmla="*/ 10509900 w 10818172"/>
                  <a:gd name="connsiteY7" fmla="*/ 1455622 h 4113348"/>
                  <a:gd name="connsiteX8" fmla="*/ 10383810 w 10818172"/>
                  <a:gd name="connsiteY8" fmla="*/ 858273 h 4113348"/>
                  <a:gd name="connsiteX9" fmla="*/ 10020451 w 10818172"/>
                  <a:gd name="connsiteY9" fmla="*/ 1922223 h 4113348"/>
                  <a:gd name="connsiteX10" fmla="*/ 5597484 w 10818172"/>
                  <a:gd name="connsiteY10" fmla="*/ 3266523 h 4113348"/>
                  <a:gd name="connsiteX11" fmla="*/ 2463800 w 10818172"/>
                  <a:gd name="connsiteY11" fmla="*/ 766233 h 4113348"/>
                  <a:gd name="connsiteX12" fmla="*/ 0 w 10818172"/>
                  <a:gd name="connsiteY12" fmla="*/ 2341033 h 4113348"/>
                  <a:gd name="connsiteX0" fmla="*/ 76200 w 10818172"/>
                  <a:gd name="connsiteY0" fmla="*/ 2252133 h 3839499"/>
                  <a:gd name="connsiteX1" fmla="*/ 2565400 w 10818172"/>
                  <a:gd name="connsiteY1" fmla="*/ 143933 h 3839499"/>
                  <a:gd name="connsiteX2" fmla="*/ 5651500 w 10818172"/>
                  <a:gd name="connsiteY2" fmla="*/ 3115733 h 3839499"/>
                  <a:gd name="connsiteX3" fmla="*/ 9677400 w 10818172"/>
                  <a:gd name="connsiteY3" fmla="*/ 1731433 h 3839499"/>
                  <a:gd name="connsiteX4" fmla="*/ 10147300 w 10818172"/>
                  <a:gd name="connsiteY4" fmla="*/ 3776133 h 3839499"/>
                  <a:gd name="connsiteX5" fmla="*/ 10152742 w 10818172"/>
                  <a:gd name="connsiteY5" fmla="*/ 2111627 h 3839499"/>
                  <a:gd name="connsiteX6" fmla="*/ 10509900 w 10818172"/>
                  <a:gd name="connsiteY6" fmla="*/ 1455622 h 3839499"/>
                  <a:gd name="connsiteX7" fmla="*/ 10383810 w 10818172"/>
                  <a:gd name="connsiteY7" fmla="*/ 858273 h 3839499"/>
                  <a:gd name="connsiteX8" fmla="*/ 10020451 w 10818172"/>
                  <a:gd name="connsiteY8" fmla="*/ 1922223 h 3839499"/>
                  <a:gd name="connsiteX9" fmla="*/ 5597484 w 10818172"/>
                  <a:gd name="connsiteY9" fmla="*/ 3266523 h 3839499"/>
                  <a:gd name="connsiteX10" fmla="*/ 2463800 w 10818172"/>
                  <a:gd name="connsiteY10" fmla="*/ 766233 h 3839499"/>
                  <a:gd name="connsiteX11" fmla="*/ 0 w 10818172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152742 w 10839187"/>
                  <a:gd name="connsiteY6" fmla="*/ 2082681 h 3839499"/>
                  <a:gd name="connsiteX7" fmla="*/ 10509900 w 10839187"/>
                  <a:gd name="connsiteY7" fmla="*/ 1455622 h 3839499"/>
                  <a:gd name="connsiteX8" fmla="*/ 10020451 w 10839187"/>
                  <a:gd name="connsiteY8" fmla="*/ 1922223 h 3839499"/>
                  <a:gd name="connsiteX9" fmla="*/ 5597484 w 10839187"/>
                  <a:gd name="connsiteY9" fmla="*/ 3266523 h 3839499"/>
                  <a:gd name="connsiteX10" fmla="*/ 2463800 w 10839187"/>
                  <a:gd name="connsiteY10" fmla="*/ 766233 h 3839499"/>
                  <a:gd name="connsiteX11" fmla="*/ 0 w 10839187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779661"/>
                  <a:gd name="connsiteY0" fmla="*/ 2252133 h 3459188"/>
                  <a:gd name="connsiteX1" fmla="*/ 2565400 w 10779661"/>
                  <a:gd name="connsiteY1" fmla="*/ 143933 h 3459188"/>
                  <a:gd name="connsiteX2" fmla="*/ 5651500 w 10779661"/>
                  <a:gd name="connsiteY2" fmla="*/ 3115733 h 3459188"/>
                  <a:gd name="connsiteX3" fmla="*/ 9677400 w 10779661"/>
                  <a:gd name="connsiteY3" fmla="*/ 1731433 h 3459188"/>
                  <a:gd name="connsiteX4" fmla="*/ 10152742 w 10779661"/>
                  <a:gd name="connsiteY4" fmla="*/ 2111627 h 3459188"/>
                  <a:gd name="connsiteX5" fmla="*/ 10020451 w 10779661"/>
                  <a:gd name="connsiteY5" fmla="*/ 1922223 h 3459188"/>
                  <a:gd name="connsiteX6" fmla="*/ 5597484 w 10779661"/>
                  <a:gd name="connsiteY6" fmla="*/ 3266523 h 3459188"/>
                  <a:gd name="connsiteX7" fmla="*/ 2463800 w 10779661"/>
                  <a:gd name="connsiteY7" fmla="*/ 766233 h 3459188"/>
                  <a:gd name="connsiteX8" fmla="*/ 0 w 10779661"/>
                  <a:gd name="connsiteY8" fmla="*/ 2341033 h 3459188"/>
                  <a:gd name="connsiteX0" fmla="*/ 76200 w 10152742"/>
                  <a:gd name="connsiteY0" fmla="*/ 2252133 h 3490755"/>
                  <a:gd name="connsiteX1" fmla="*/ 2565400 w 10152742"/>
                  <a:gd name="connsiteY1" fmla="*/ 143933 h 3490755"/>
                  <a:gd name="connsiteX2" fmla="*/ 5651500 w 10152742"/>
                  <a:gd name="connsiteY2" fmla="*/ 3115733 h 3490755"/>
                  <a:gd name="connsiteX3" fmla="*/ 9677400 w 10152742"/>
                  <a:gd name="connsiteY3" fmla="*/ 1731433 h 3490755"/>
                  <a:gd name="connsiteX4" fmla="*/ 10152742 w 10152742"/>
                  <a:gd name="connsiteY4" fmla="*/ 2111627 h 3490755"/>
                  <a:gd name="connsiteX5" fmla="*/ 5597484 w 10152742"/>
                  <a:gd name="connsiteY5" fmla="*/ 3266523 h 3490755"/>
                  <a:gd name="connsiteX6" fmla="*/ 2463800 w 10152742"/>
                  <a:gd name="connsiteY6" fmla="*/ 766233 h 3490755"/>
                  <a:gd name="connsiteX7" fmla="*/ 0 w 10152742"/>
                  <a:gd name="connsiteY7" fmla="*/ 2341033 h 3490755"/>
                  <a:gd name="connsiteX0" fmla="*/ 76200 w 9677400"/>
                  <a:gd name="connsiteY0" fmla="*/ 2252133 h 3526470"/>
                  <a:gd name="connsiteX1" fmla="*/ 2565400 w 9677400"/>
                  <a:gd name="connsiteY1" fmla="*/ 143933 h 3526470"/>
                  <a:gd name="connsiteX2" fmla="*/ 5651500 w 9677400"/>
                  <a:gd name="connsiteY2" fmla="*/ 3115733 h 3526470"/>
                  <a:gd name="connsiteX3" fmla="*/ 9677400 w 9677400"/>
                  <a:gd name="connsiteY3" fmla="*/ 1731433 h 3526470"/>
                  <a:gd name="connsiteX4" fmla="*/ 9652644 w 9677400"/>
                  <a:gd name="connsiteY4" fmla="*/ 2325917 h 3526470"/>
                  <a:gd name="connsiteX5" fmla="*/ 5597484 w 9677400"/>
                  <a:gd name="connsiteY5" fmla="*/ 3266523 h 3526470"/>
                  <a:gd name="connsiteX6" fmla="*/ 2463800 w 9677400"/>
                  <a:gd name="connsiteY6" fmla="*/ 766233 h 3526470"/>
                  <a:gd name="connsiteX7" fmla="*/ 0 w 9677400"/>
                  <a:gd name="connsiteY7" fmla="*/ 2341033 h 3526470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4824196 h 6098533"/>
                  <a:gd name="connsiteX1" fmla="*/ 3931596 w 9677400"/>
                  <a:gd name="connsiteY1" fmla="*/ 2500290 h 6098533"/>
                  <a:gd name="connsiteX2" fmla="*/ 7229562 w 9677400"/>
                  <a:gd name="connsiteY2" fmla="*/ 531251 h 6098533"/>
                  <a:gd name="connsiteX3" fmla="*/ 5651500 w 9677400"/>
                  <a:gd name="connsiteY3" fmla="*/ 5687796 h 6098533"/>
                  <a:gd name="connsiteX4" fmla="*/ 9677400 w 9677400"/>
                  <a:gd name="connsiteY4" fmla="*/ 4303496 h 6098533"/>
                  <a:gd name="connsiteX5" fmla="*/ 9652644 w 9677400"/>
                  <a:gd name="connsiteY5" fmla="*/ 4897980 h 6098533"/>
                  <a:gd name="connsiteX6" fmla="*/ 5597484 w 9677400"/>
                  <a:gd name="connsiteY6" fmla="*/ 5838586 h 6098533"/>
                  <a:gd name="connsiteX7" fmla="*/ 2463800 w 9677400"/>
                  <a:gd name="connsiteY7" fmla="*/ 3338296 h 6098533"/>
                  <a:gd name="connsiteX8" fmla="*/ 0 w 9677400"/>
                  <a:gd name="connsiteY8" fmla="*/ 4913096 h 6098533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10" fmla="*/ 334004 w 9935204"/>
                  <a:gd name="connsiteY10" fmla="*/ 4824196 h 8596998"/>
                  <a:gd name="connsiteX0" fmla="*/ 1278300 w 10879500"/>
                  <a:gd name="connsiteY0" fmla="*/ 4824196 h 8939027"/>
                  <a:gd name="connsiteX1" fmla="*/ 5133696 w 10879500"/>
                  <a:gd name="connsiteY1" fmla="*/ 2500290 h 8939027"/>
                  <a:gd name="connsiteX2" fmla="*/ 8431662 w 10879500"/>
                  <a:gd name="connsiteY2" fmla="*/ 531251 h 8939027"/>
                  <a:gd name="connsiteX3" fmla="*/ 1207306 w 10879500"/>
                  <a:gd name="connsiteY3" fmla="*/ 7737574 h 8939027"/>
                  <a:gd name="connsiteX4" fmla="*/ 1187824 w 10879500"/>
                  <a:gd name="connsiteY4" fmla="*/ 7739971 h 8939027"/>
                  <a:gd name="connsiteX5" fmla="*/ 6853600 w 10879500"/>
                  <a:gd name="connsiteY5" fmla="*/ 5687796 h 8939027"/>
                  <a:gd name="connsiteX6" fmla="*/ 10879500 w 10879500"/>
                  <a:gd name="connsiteY6" fmla="*/ 4303496 h 8939027"/>
                  <a:gd name="connsiteX7" fmla="*/ 10854744 w 10879500"/>
                  <a:gd name="connsiteY7" fmla="*/ 4897980 h 8939027"/>
                  <a:gd name="connsiteX8" fmla="*/ 6799584 w 10879500"/>
                  <a:gd name="connsiteY8" fmla="*/ 5838586 h 8939027"/>
                  <a:gd name="connsiteX9" fmla="*/ 3665900 w 10879500"/>
                  <a:gd name="connsiteY9" fmla="*/ 3338296 h 8939027"/>
                  <a:gd name="connsiteX10" fmla="*/ 1202100 w 10879500"/>
                  <a:gd name="connsiteY10" fmla="*/ 4913096 h 8939027"/>
                  <a:gd name="connsiteX11" fmla="*/ 1278300 w 10879500"/>
                  <a:gd name="connsiteY11" fmla="*/ 4824196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6896326 w 10879500"/>
                  <a:gd name="connsiteY10" fmla="*/ 5681397 h 893902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6893212 w 10876386"/>
                  <a:gd name="connsiteY11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13" fmla="*/ 6850486 w 10876386"/>
                  <a:gd name="connsiteY13" fmla="*/ 5687796 h 8941387"/>
                  <a:gd name="connsiteX0" fmla="*/ 6850486 w 10876386"/>
                  <a:gd name="connsiteY0" fmla="*/ 3331439 h 6585030"/>
                  <a:gd name="connsiteX1" fmla="*/ 10876386 w 10876386"/>
                  <a:gd name="connsiteY1" fmla="*/ 1947139 h 6585030"/>
                  <a:gd name="connsiteX2" fmla="*/ 10851630 w 10876386"/>
                  <a:gd name="connsiteY2" fmla="*/ 2541623 h 6585030"/>
                  <a:gd name="connsiteX3" fmla="*/ 6796470 w 10876386"/>
                  <a:gd name="connsiteY3" fmla="*/ 3482229 h 6585030"/>
                  <a:gd name="connsiteX4" fmla="*/ 3662786 w 10876386"/>
                  <a:gd name="connsiteY4" fmla="*/ 981939 h 6585030"/>
                  <a:gd name="connsiteX5" fmla="*/ 1198986 w 10876386"/>
                  <a:gd name="connsiteY5" fmla="*/ 2556739 h 6585030"/>
                  <a:gd name="connsiteX6" fmla="*/ 1275186 w 10876386"/>
                  <a:gd name="connsiteY6" fmla="*/ 2467839 h 6585030"/>
                  <a:gd name="connsiteX7" fmla="*/ 5130582 w 10876386"/>
                  <a:gd name="connsiteY7" fmla="*/ 143933 h 6585030"/>
                  <a:gd name="connsiteX8" fmla="*/ 1204192 w 10876386"/>
                  <a:gd name="connsiteY8" fmla="*/ 5381217 h 6585030"/>
                  <a:gd name="connsiteX9" fmla="*/ 1203393 w 10876386"/>
                  <a:gd name="connsiteY9" fmla="*/ 5397772 h 6585030"/>
                  <a:gd name="connsiteX10" fmla="*/ 1203393 w 10876386"/>
                  <a:gd name="connsiteY10" fmla="*/ 5369456 h 6585030"/>
                  <a:gd name="connsiteX11" fmla="*/ 6893212 w 10876386"/>
                  <a:gd name="connsiteY11" fmla="*/ 3325040 h 6585030"/>
                  <a:gd name="connsiteX12" fmla="*/ 6850486 w 10876386"/>
                  <a:gd name="connsiteY12" fmla="*/ 3331439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6893212 w 10876386"/>
                  <a:gd name="connsiteY11" fmla="*/ 3325040 h 6585030"/>
                  <a:gd name="connsiteX0" fmla="*/ 5694226 w 9677400"/>
                  <a:gd name="connsiteY0" fmla="*/ 3325040 h 5911401"/>
                  <a:gd name="connsiteX1" fmla="*/ 5651500 w 9677400"/>
                  <a:gd name="connsiteY1" fmla="*/ 3331439 h 5911401"/>
                  <a:gd name="connsiteX2" fmla="*/ 9677400 w 9677400"/>
                  <a:gd name="connsiteY2" fmla="*/ 1947139 h 5911401"/>
                  <a:gd name="connsiteX3" fmla="*/ 9652644 w 9677400"/>
                  <a:gd name="connsiteY3" fmla="*/ 2541623 h 5911401"/>
                  <a:gd name="connsiteX4" fmla="*/ 5597484 w 9677400"/>
                  <a:gd name="connsiteY4" fmla="*/ 3482229 h 5911401"/>
                  <a:gd name="connsiteX5" fmla="*/ 2463800 w 9677400"/>
                  <a:gd name="connsiteY5" fmla="*/ 981939 h 5911401"/>
                  <a:gd name="connsiteX6" fmla="*/ 0 w 9677400"/>
                  <a:gd name="connsiteY6" fmla="*/ 2556739 h 5911401"/>
                  <a:gd name="connsiteX7" fmla="*/ 76200 w 9677400"/>
                  <a:gd name="connsiteY7" fmla="*/ 2467839 h 5911401"/>
                  <a:gd name="connsiteX8" fmla="*/ 3931596 w 9677400"/>
                  <a:gd name="connsiteY8" fmla="*/ 143933 h 5911401"/>
                  <a:gd name="connsiteX9" fmla="*/ 5206 w 9677400"/>
                  <a:gd name="connsiteY9" fmla="*/ 5381217 h 5911401"/>
                  <a:gd name="connsiteX10" fmla="*/ 5694226 w 9677400"/>
                  <a:gd name="connsiteY10" fmla="*/ 3325040 h 5911401"/>
                  <a:gd name="connsiteX0" fmla="*/ 5694226 w 9677400"/>
                  <a:gd name="connsiteY0" fmla="*/ 3325040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694226 w 9677400"/>
                  <a:gd name="connsiteY9" fmla="*/ 3325040 h 3742176"/>
                  <a:gd name="connsiteX0" fmla="*/ 5991233 w 9677400"/>
                  <a:gd name="connsiteY0" fmla="*/ 2843258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9677400 w 9677400"/>
                  <a:gd name="connsiteY9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426648 w 9677400"/>
                  <a:gd name="connsiteY9" fmla="*/ 2914818 h 3742176"/>
                  <a:gd name="connsiteX10" fmla="*/ 9677400 w 9677400"/>
                  <a:gd name="connsiteY10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167897 w 9677400"/>
                  <a:gd name="connsiteY9" fmla="*/ 2806462 h 3742176"/>
                  <a:gd name="connsiteX10" fmla="*/ 6426648 w 9677400"/>
                  <a:gd name="connsiteY10" fmla="*/ 2914818 h 3742176"/>
                  <a:gd name="connsiteX11" fmla="*/ 9677400 w 9677400"/>
                  <a:gd name="connsiteY11" fmla="*/ 1947139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11" fmla="*/ 5861600 w 9677400"/>
                  <a:gd name="connsiteY11" fmla="*/ 3453827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0" fmla="*/ 6167897 w 9677400"/>
                  <a:gd name="connsiteY0" fmla="*/ 2806462 h 3742176"/>
                  <a:gd name="connsiteX1" fmla="*/ 6426648 w 9677400"/>
                  <a:gd name="connsiteY1" fmla="*/ 2914818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91233 w 9677400"/>
                  <a:gd name="connsiteY8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9" fmla="*/ 6426648 w 9677400"/>
                  <a:gd name="connsiteY9" fmla="*/ 2914818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801799 w 9677400"/>
                  <a:gd name="connsiteY0" fmla="*/ 311706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801799 w 9677400"/>
                  <a:gd name="connsiteY8" fmla="*/ 3117063 h 3742176"/>
                  <a:gd name="connsiteX0" fmla="*/ 5801799 w 9677400"/>
                  <a:gd name="connsiteY0" fmla="*/ 3117063 h 3648314"/>
                  <a:gd name="connsiteX1" fmla="*/ 9677400 w 9677400"/>
                  <a:gd name="connsiteY1" fmla="*/ 1947139 h 3648314"/>
                  <a:gd name="connsiteX2" fmla="*/ 9652644 w 9677400"/>
                  <a:gd name="connsiteY2" fmla="*/ 2541623 h 3648314"/>
                  <a:gd name="connsiteX3" fmla="*/ 5755168 w 9677400"/>
                  <a:gd name="connsiteY3" fmla="*/ 3295615 h 3648314"/>
                  <a:gd name="connsiteX4" fmla="*/ 2463800 w 9677400"/>
                  <a:gd name="connsiteY4" fmla="*/ 981939 h 3648314"/>
                  <a:gd name="connsiteX5" fmla="*/ 0 w 9677400"/>
                  <a:gd name="connsiteY5" fmla="*/ 2556739 h 3648314"/>
                  <a:gd name="connsiteX6" fmla="*/ 76200 w 9677400"/>
                  <a:gd name="connsiteY6" fmla="*/ 2467839 h 3648314"/>
                  <a:gd name="connsiteX7" fmla="*/ 3931596 w 9677400"/>
                  <a:gd name="connsiteY7" fmla="*/ 143933 h 3648314"/>
                  <a:gd name="connsiteX8" fmla="*/ 5801799 w 9677400"/>
                  <a:gd name="connsiteY8" fmla="*/ 3117063 h 3648314"/>
                  <a:gd name="connsiteX0" fmla="*/ 5801799 w 9677400"/>
                  <a:gd name="connsiteY0" fmla="*/ 2639484 h 3077983"/>
                  <a:gd name="connsiteX1" fmla="*/ 9677400 w 9677400"/>
                  <a:gd name="connsiteY1" fmla="*/ 1469560 h 3077983"/>
                  <a:gd name="connsiteX2" fmla="*/ 9652644 w 9677400"/>
                  <a:gd name="connsiteY2" fmla="*/ 2064044 h 3077983"/>
                  <a:gd name="connsiteX3" fmla="*/ 5755168 w 9677400"/>
                  <a:gd name="connsiteY3" fmla="*/ 2818036 h 3077983"/>
                  <a:gd name="connsiteX4" fmla="*/ 2463800 w 9677400"/>
                  <a:gd name="connsiteY4" fmla="*/ 504360 h 3077983"/>
                  <a:gd name="connsiteX5" fmla="*/ 0 w 9677400"/>
                  <a:gd name="connsiteY5" fmla="*/ 2079160 h 3077983"/>
                  <a:gd name="connsiteX6" fmla="*/ 76200 w 9677400"/>
                  <a:gd name="connsiteY6" fmla="*/ 1990260 h 3077983"/>
                  <a:gd name="connsiteX7" fmla="*/ 2732697 w 9677400"/>
                  <a:gd name="connsiteY7" fmla="*/ 143933 h 3077983"/>
                  <a:gd name="connsiteX8" fmla="*/ 5801799 w 9677400"/>
                  <a:gd name="connsiteY8" fmla="*/ 2639484 h 3077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77400" h="3077983">
                    <a:moveTo>
                      <a:pt x="5801799" y="2639484"/>
                    </a:moveTo>
                    <a:cubicBezTo>
                      <a:pt x="6959250" y="2860422"/>
                      <a:pt x="9059411" y="1523287"/>
                      <a:pt x="9677400" y="1469560"/>
                    </a:cubicBezTo>
                    <a:lnTo>
                      <a:pt x="9652644" y="2064044"/>
                    </a:lnTo>
                    <a:cubicBezTo>
                      <a:pt x="8972658" y="2319892"/>
                      <a:pt x="6953309" y="3077983"/>
                      <a:pt x="5755168" y="2818036"/>
                    </a:cubicBezTo>
                    <a:cubicBezTo>
                      <a:pt x="4557027" y="2558089"/>
                      <a:pt x="3422995" y="627506"/>
                      <a:pt x="2463800" y="504360"/>
                    </a:cubicBezTo>
                    <a:cubicBezTo>
                      <a:pt x="1504605" y="381214"/>
                      <a:pt x="378883" y="1795527"/>
                      <a:pt x="0" y="2079160"/>
                    </a:cubicBezTo>
                    <a:lnTo>
                      <a:pt x="76200" y="1990260"/>
                    </a:lnTo>
                    <a:cubicBezTo>
                      <a:pt x="856191" y="864193"/>
                      <a:pt x="1803480" y="0"/>
                      <a:pt x="2732697" y="143933"/>
                    </a:cubicBezTo>
                    <a:cubicBezTo>
                      <a:pt x="3669035" y="286800"/>
                      <a:pt x="4644348" y="2418546"/>
                      <a:pt x="5801799" y="263948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  <a:alpha val="11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29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10800000" scaled="1"/>
                <a:tileRect/>
              </a:gradFill>
              <a:ln w="28575">
                <a:noFill/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 prst="artDeco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Полилиния 10"/>
              <p:cNvSpPr/>
              <p:nvPr userDrawn="1"/>
            </p:nvSpPr>
            <p:spPr>
              <a:xfrm rot="376184">
                <a:off x="1644395" y="5704667"/>
                <a:ext cx="11094740" cy="1706219"/>
              </a:xfrm>
              <a:custGeom>
                <a:avLst/>
                <a:gdLst>
                  <a:gd name="connsiteX0" fmla="*/ 76200 w 10426700"/>
                  <a:gd name="connsiteY0" fmla="*/ 2252133 h 3892550"/>
                  <a:gd name="connsiteX1" fmla="*/ 2565400 w 10426700"/>
                  <a:gd name="connsiteY1" fmla="*/ 143933 h 3892550"/>
                  <a:gd name="connsiteX2" fmla="*/ 5651500 w 10426700"/>
                  <a:gd name="connsiteY2" fmla="*/ 3115733 h 3892550"/>
                  <a:gd name="connsiteX3" fmla="*/ 9677400 w 10426700"/>
                  <a:gd name="connsiteY3" fmla="*/ 1731433 h 3892550"/>
                  <a:gd name="connsiteX4" fmla="*/ 10147300 w 10426700"/>
                  <a:gd name="connsiteY4" fmla="*/ 3776133 h 3892550"/>
                  <a:gd name="connsiteX5" fmla="*/ 9740900 w 10426700"/>
                  <a:gd name="connsiteY5" fmla="*/ 2429933 h 3892550"/>
                  <a:gd name="connsiteX6" fmla="*/ 6883400 w 10426700"/>
                  <a:gd name="connsiteY6" fmla="*/ 3052233 h 3892550"/>
                  <a:gd name="connsiteX7" fmla="*/ 2463800 w 10426700"/>
                  <a:gd name="connsiteY7" fmla="*/ 766233 h 3892550"/>
                  <a:gd name="connsiteX8" fmla="*/ 0 w 10426700"/>
                  <a:gd name="connsiteY8" fmla="*/ 2341033 h 3892550"/>
                  <a:gd name="connsiteX0" fmla="*/ 76200 w 10499203"/>
                  <a:gd name="connsiteY0" fmla="*/ 2252133 h 3892550"/>
                  <a:gd name="connsiteX1" fmla="*/ 2565400 w 10499203"/>
                  <a:gd name="connsiteY1" fmla="*/ 143933 h 3892550"/>
                  <a:gd name="connsiteX2" fmla="*/ 5651500 w 10499203"/>
                  <a:gd name="connsiteY2" fmla="*/ 3115733 h 3892550"/>
                  <a:gd name="connsiteX3" fmla="*/ 9677400 w 10499203"/>
                  <a:gd name="connsiteY3" fmla="*/ 1731433 h 3892550"/>
                  <a:gd name="connsiteX4" fmla="*/ 10147300 w 10499203"/>
                  <a:gd name="connsiteY4" fmla="*/ 3776133 h 3892550"/>
                  <a:gd name="connsiteX5" fmla="*/ 9740900 w 10499203"/>
                  <a:gd name="connsiteY5" fmla="*/ 2429933 h 3892550"/>
                  <a:gd name="connsiteX6" fmla="*/ 5597484 w 10499203"/>
                  <a:gd name="connsiteY6" fmla="*/ 3266523 h 3892550"/>
                  <a:gd name="connsiteX7" fmla="*/ 2463800 w 10499203"/>
                  <a:gd name="connsiteY7" fmla="*/ 766233 h 3892550"/>
                  <a:gd name="connsiteX8" fmla="*/ 0 w 10499203"/>
                  <a:gd name="connsiteY8" fmla="*/ 2341033 h 3892550"/>
                  <a:gd name="connsiteX0" fmla="*/ 76200 w 10711020"/>
                  <a:gd name="connsiteY0" fmla="*/ 2252133 h 3892550"/>
                  <a:gd name="connsiteX1" fmla="*/ 2565400 w 10711020"/>
                  <a:gd name="connsiteY1" fmla="*/ 143933 h 3892550"/>
                  <a:gd name="connsiteX2" fmla="*/ 5651500 w 10711020"/>
                  <a:gd name="connsiteY2" fmla="*/ 3115733 h 3892550"/>
                  <a:gd name="connsiteX3" fmla="*/ 9677400 w 10711020"/>
                  <a:gd name="connsiteY3" fmla="*/ 1731433 h 3892550"/>
                  <a:gd name="connsiteX4" fmla="*/ 10147300 w 10711020"/>
                  <a:gd name="connsiteY4" fmla="*/ 3776133 h 3892550"/>
                  <a:gd name="connsiteX5" fmla="*/ 9740900 w 10711020"/>
                  <a:gd name="connsiteY5" fmla="*/ 2429933 h 3892550"/>
                  <a:gd name="connsiteX6" fmla="*/ 10020451 w 10711020"/>
                  <a:gd name="connsiteY6" fmla="*/ 1922223 h 3892550"/>
                  <a:gd name="connsiteX7" fmla="*/ 5597484 w 10711020"/>
                  <a:gd name="connsiteY7" fmla="*/ 3266523 h 3892550"/>
                  <a:gd name="connsiteX8" fmla="*/ 2463800 w 10711020"/>
                  <a:gd name="connsiteY8" fmla="*/ 766233 h 3892550"/>
                  <a:gd name="connsiteX9" fmla="*/ 0 w 10711020"/>
                  <a:gd name="connsiteY9" fmla="*/ 2341033 h 3892550"/>
                  <a:gd name="connsiteX0" fmla="*/ 76200 w 10711020"/>
                  <a:gd name="connsiteY0" fmla="*/ 2252133 h 3822101"/>
                  <a:gd name="connsiteX1" fmla="*/ 2565400 w 10711020"/>
                  <a:gd name="connsiteY1" fmla="*/ 143933 h 3822101"/>
                  <a:gd name="connsiteX2" fmla="*/ 5651500 w 10711020"/>
                  <a:gd name="connsiteY2" fmla="*/ 3115733 h 3822101"/>
                  <a:gd name="connsiteX3" fmla="*/ 9677400 w 10711020"/>
                  <a:gd name="connsiteY3" fmla="*/ 1731433 h 3822101"/>
                  <a:gd name="connsiteX4" fmla="*/ 10147300 w 10711020"/>
                  <a:gd name="connsiteY4" fmla="*/ 3776133 h 3822101"/>
                  <a:gd name="connsiteX5" fmla="*/ 10509900 w 10711020"/>
                  <a:gd name="connsiteY5" fmla="*/ 1455622 h 3822101"/>
                  <a:gd name="connsiteX6" fmla="*/ 9740900 w 10711020"/>
                  <a:gd name="connsiteY6" fmla="*/ 2429933 h 3822101"/>
                  <a:gd name="connsiteX7" fmla="*/ 10020451 w 10711020"/>
                  <a:gd name="connsiteY7" fmla="*/ 1922223 h 3822101"/>
                  <a:gd name="connsiteX8" fmla="*/ 5597484 w 10711020"/>
                  <a:gd name="connsiteY8" fmla="*/ 3266523 h 3822101"/>
                  <a:gd name="connsiteX9" fmla="*/ 2463800 w 10711020"/>
                  <a:gd name="connsiteY9" fmla="*/ 766233 h 3822101"/>
                  <a:gd name="connsiteX10" fmla="*/ 0 w 10711020"/>
                  <a:gd name="connsiteY10" fmla="*/ 2341033 h 3822101"/>
                  <a:gd name="connsiteX0" fmla="*/ 76200 w 10818172"/>
                  <a:gd name="connsiteY0" fmla="*/ 2252133 h 3822101"/>
                  <a:gd name="connsiteX1" fmla="*/ 2565400 w 10818172"/>
                  <a:gd name="connsiteY1" fmla="*/ 143933 h 3822101"/>
                  <a:gd name="connsiteX2" fmla="*/ 5651500 w 10818172"/>
                  <a:gd name="connsiteY2" fmla="*/ 3115733 h 3822101"/>
                  <a:gd name="connsiteX3" fmla="*/ 9677400 w 10818172"/>
                  <a:gd name="connsiteY3" fmla="*/ 1731433 h 3822101"/>
                  <a:gd name="connsiteX4" fmla="*/ 10147300 w 10818172"/>
                  <a:gd name="connsiteY4" fmla="*/ 3776133 h 3822101"/>
                  <a:gd name="connsiteX5" fmla="*/ 10509900 w 10818172"/>
                  <a:gd name="connsiteY5" fmla="*/ 1455622 h 3822101"/>
                  <a:gd name="connsiteX6" fmla="*/ 10383810 w 10818172"/>
                  <a:gd name="connsiteY6" fmla="*/ 858273 h 3822101"/>
                  <a:gd name="connsiteX7" fmla="*/ 10020451 w 10818172"/>
                  <a:gd name="connsiteY7" fmla="*/ 1922223 h 3822101"/>
                  <a:gd name="connsiteX8" fmla="*/ 5597484 w 10818172"/>
                  <a:gd name="connsiteY8" fmla="*/ 3266523 h 3822101"/>
                  <a:gd name="connsiteX9" fmla="*/ 2463800 w 10818172"/>
                  <a:gd name="connsiteY9" fmla="*/ 766233 h 3822101"/>
                  <a:gd name="connsiteX10" fmla="*/ 0 w 10818172"/>
                  <a:gd name="connsiteY10" fmla="*/ 2341033 h 3822101"/>
                  <a:gd name="connsiteX0" fmla="*/ 76200 w 10818172"/>
                  <a:gd name="connsiteY0" fmla="*/ 2252133 h 4141477"/>
                  <a:gd name="connsiteX1" fmla="*/ 2565400 w 10818172"/>
                  <a:gd name="connsiteY1" fmla="*/ 143933 h 4141477"/>
                  <a:gd name="connsiteX2" fmla="*/ 5651500 w 10818172"/>
                  <a:gd name="connsiteY2" fmla="*/ 3115733 h 4141477"/>
                  <a:gd name="connsiteX3" fmla="*/ 9677400 w 10818172"/>
                  <a:gd name="connsiteY3" fmla="*/ 1731433 h 4141477"/>
                  <a:gd name="connsiteX4" fmla="*/ 10147300 w 10818172"/>
                  <a:gd name="connsiteY4" fmla="*/ 3776133 h 4141477"/>
                  <a:gd name="connsiteX5" fmla="*/ 10152742 w 10818172"/>
                  <a:gd name="connsiteY5" fmla="*/ 3754725 h 4141477"/>
                  <a:gd name="connsiteX6" fmla="*/ 10509900 w 10818172"/>
                  <a:gd name="connsiteY6" fmla="*/ 1455622 h 4141477"/>
                  <a:gd name="connsiteX7" fmla="*/ 10383810 w 10818172"/>
                  <a:gd name="connsiteY7" fmla="*/ 858273 h 4141477"/>
                  <a:gd name="connsiteX8" fmla="*/ 10020451 w 10818172"/>
                  <a:gd name="connsiteY8" fmla="*/ 1922223 h 4141477"/>
                  <a:gd name="connsiteX9" fmla="*/ 5597484 w 10818172"/>
                  <a:gd name="connsiteY9" fmla="*/ 3266523 h 4141477"/>
                  <a:gd name="connsiteX10" fmla="*/ 2463800 w 10818172"/>
                  <a:gd name="connsiteY10" fmla="*/ 766233 h 4141477"/>
                  <a:gd name="connsiteX11" fmla="*/ 0 w 10818172"/>
                  <a:gd name="connsiteY11" fmla="*/ 2341033 h 4141477"/>
                  <a:gd name="connsiteX0" fmla="*/ 76200 w 10818172"/>
                  <a:gd name="connsiteY0" fmla="*/ 2252133 h 4113348"/>
                  <a:gd name="connsiteX1" fmla="*/ 2565400 w 10818172"/>
                  <a:gd name="connsiteY1" fmla="*/ 143933 h 4113348"/>
                  <a:gd name="connsiteX2" fmla="*/ 5651500 w 10818172"/>
                  <a:gd name="connsiteY2" fmla="*/ 3115733 h 4113348"/>
                  <a:gd name="connsiteX3" fmla="*/ 9677400 w 10818172"/>
                  <a:gd name="connsiteY3" fmla="*/ 1731433 h 4113348"/>
                  <a:gd name="connsiteX4" fmla="*/ 10147300 w 10818172"/>
                  <a:gd name="connsiteY4" fmla="*/ 3776133 h 4113348"/>
                  <a:gd name="connsiteX5" fmla="*/ 10152742 w 10818172"/>
                  <a:gd name="connsiteY5" fmla="*/ 3754725 h 4113348"/>
                  <a:gd name="connsiteX6" fmla="*/ 10152742 w 10818172"/>
                  <a:gd name="connsiteY6" fmla="*/ 2111627 h 4113348"/>
                  <a:gd name="connsiteX7" fmla="*/ 10509900 w 10818172"/>
                  <a:gd name="connsiteY7" fmla="*/ 1455622 h 4113348"/>
                  <a:gd name="connsiteX8" fmla="*/ 10383810 w 10818172"/>
                  <a:gd name="connsiteY8" fmla="*/ 858273 h 4113348"/>
                  <a:gd name="connsiteX9" fmla="*/ 10020451 w 10818172"/>
                  <a:gd name="connsiteY9" fmla="*/ 1922223 h 4113348"/>
                  <a:gd name="connsiteX10" fmla="*/ 5597484 w 10818172"/>
                  <a:gd name="connsiteY10" fmla="*/ 3266523 h 4113348"/>
                  <a:gd name="connsiteX11" fmla="*/ 2463800 w 10818172"/>
                  <a:gd name="connsiteY11" fmla="*/ 766233 h 4113348"/>
                  <a:gd name="connsiteX12" fmla="*/ 0 w 10818172"/>
                  <a:gd name="connsiteY12" fmla="*/ 2341033 h 4113348"/>
                  <a:gd name="connsiteX0" fmla="*/ 76200 w 10818172"/>
                  <a:gd name="connsiteY0" fmla="*/ 2252133 h 3839499"/>
                  <a:gd name="connsiteX1" fmla="*/ 2565400 w 10818172"/>
                  <a:gd name="connsiteY1" fmla="*/ 143933 h 3839499"/>
                  <a:gd name="connsiteX2" fmla="*/ 5651500 w 10818172"/>
                  <a:gd name="connsiteY2" fmla="*/ 3115733 h 3839499"/>
                  <a:gd name="connsiteX3" fmla="*/ 9677400 w 10818172"/>
                  <a:gd name="connsiteY3" fmla="*/ 1731433 h 3839499"/>
                  <a:gd name="connsiteX4" fmla="*/ 10147300 w 10818172"/>
                  <a:gd name="connsiteY4" fmla="*/ 3776133 h 3839499"/>
                  <a:gd name="connsiteX5" fmla="*/ 10152742 w 10818172"/>
                  <a:gd name="connsiteY5" fmla="*/ 2111627 h 3839499"/>
                  <a:gd name="connsiteX6" fmla="*/ 10509900 w 10818172"/>
                  <a:gd name="connsiteY6" fmla="*/ 1455622 h 3839499"/>
                  <a:gd name="connsiteX7" fmla="*/ 10383810 w 10818172"/>
                  <a:gd name="connsiteY7" fmla="*/ 858273 h 3839499"/>
                  <a:gd name="connsiteX8" fmla="*/ 10020451 w 10818172"/>
                  <a:gd name="connsiteY8" fmla="*/ 1922223 h 3839499"/>
                  <a:gd name="connsiteX9" fmla="*/ 5597484 w 10818172"/>
                  <a:gd name="connsiteY9" fmla="*/ 3266523 h 3839499"/>
                  <a:gd name="connsiteX10" fmla="*/ 2463800 w 10818172"/>
                  <a:gd name="connsiteY10" fmla="*/ 766233 h 3839499"/>
                  <a:gd name="connsiteX11" fmla="*/ 0 w 10818172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152742 w 10839187"/>
                  <a:gd name="connsiteY6" fmla="*/ 2082681 h 3839499"/>
                  <a:gd name="connsiteX7" fmla="*/ 10509900 w 10839187"/>
                  <a:gd name="connsiteY7" fmla="*/ 1455622 h 3839499"/>
                  <a:gd name="connsiteX8" fmla="*/ 10020451 w 10839187"/>
                  <a:gd name="connsiteY8" fmla="*/ 1922223 h 3839499"/>
                  <a:gd name="connsiteX9" fmla="*/ 5597484 w 10839187"/>
                  <a:gd name="connsiteY9" fmla="*/ 3266523 h 3839499"/>
                  <a:gd name="connsiteX10" fmla="*/ 2463800 w 10839187"/>
                  <a:gd name="connsiteY10" fmla="*/ 766233 h 3839499"/>
                  <a:gd name="connsiteX11" fmla="*/ 0 w 10839187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779661"/>
                  <a:gd name="connsiteY0" fmla="*/ 2252133 h 3459188"/>
                  <a:gd name="connsiteX1" fmla="*/ 2565400 w 10779661"/>
                  <a:gd name="connsiteY1" fmla="*/ 143933 h 3459188"/>
                  <a:gd name="connsiteX2" fmla="*/ 5651500 w 10779661"/>
                  <a:gd name="connsiteY2" fmla="*/ 3115733 h 3459188"/>
                  <a:gd name="connsiteX3" fmla="*/ 9677400 w 10779661"/>
                  <a:gd name="connsiteY3" fmla="*/ 1731433 h 3459188"/>
                  <a:gd name="connsiteX4" fmla="*/ 10152742 w 10779661"/>
                  <a:gd name="connsiteY4" fmla="*/ 2111627 h 3459188"/>
                  <a:gd name="connsiteX5" fmla="*/ 10020451 w 10779661"/>
                  <a:gd name="connsiteY5" fmla="*/ 1922223 h 3459188"/>
                  <a:gd name="connsiteX6" fmla="*/ 5597484 w 10779661"/>
                  <a:gd name="connsiteY6" fmla="*/ 3266523 h 3459188"/>
                  <a:gd name="connsiteX7" fmla="*/ 2463800 w 10779661"/>
                  <a:gd name="connsiteY7" fmla="*/ 766233 h 3459188"/>
                  <a:gd name="connsiteX8" fmla="*/ 0 w 10779661"/>
                  <a:gd name="connsiteY8" fmla="*/ 2341033 h 3459188"/>
                  <a:gd name="connsiteX0" fmla="*/ 76200 w 10152742"/>
                  <a:gd name="connsiteY0" fmla="*/ 2252133 h 3490755"/>
                  <a:gd name="connsiteX1" fmla="*/ 2565400 w 10152742"/>
                  <a:gd name="connsiteY1" fmla="*/ 143933 h 3490755"/>
                  <a:gd name="connsiteX2" fmla="*/ 5651500 w 10152742"/>
                  <a:gd name="connsiteY2" fmla="*/ 3115733 h 3490755"/>
                  <a:gd name="connsiteX3" fmla="*/ 9677400 w 10152742"/>
                  <a:gd name="connsiteY3" fmla="*/ 1731433 h 3490755"/>
                  <a:gd name="connsiteX4" fmla="*/ 10152742 w 10152742"/>
                  <a:gd name="connsiteY4" fmla="*/ 2111627 h 3490755"/>
                  <a:gd name="connsiteX5" fmla="*/ 5597484 w 10152742"/>
                  <a:gd name="connsiteY5" fmla="*/ 3266523 h 3490755"/>
                  <a:gd name="connsiteX6" fmla="*/ 2463800 w 10152742"/>
                  <a:gd name="connsiteY6" fmla="*/ 766233 h 3490755"/>
                  <a:gd name="connsiteX7" fmla="*/ 0 w 10152742"/>
                  <a:gd name="connsiteY7" fmla="*/ 2341033 h 3490755"/>
                  <a:gd name="connsiteX0" fmla="*/ 76200 w 9677400"/>
                  <a:gd name="connsiteY0" fmla="*/ 2252133 h 3526470"/>
                  <a:gd name="connsiteX1" fmla="*/ 2565400 w 9677400"/>
                  <a:gd name="connsiteY1" fmla="*/ 143933 h 3526470"/>
                  <a:gd name="connsiteX2" fmla="*/ 5651500 w 9677400"/>
                  <a:gd name="connsiteY2" fmla="*/ 3115733 h 3526470"/>
                  <a:gd name="connsiteX3" fmla="*/ 9677400 w 9677400"/>
                  <a:gd name="connsiteY3" fmla="*/ 1731433 h 3526470"/>
                  <a:gd name="connsiteX4" fmla="*/ 9652644 w 9677400"/>
                  <a:gd name="connsiteY4" fmla="*/ 2325917 h 3526470"/>
                  <a:gd name="connsiteX5" fmla="*/ 5597484 w 9677400"/>
                  <a:gd name="connsiteY5" fmla="*/ 3266523 h 3526470"/>
                  <a:gd name="connsiteX6" fmla="*/ 2463800 w 9677400"/>
                  <a:gd name="connsiteY6" fmla="*/ 766233 h 3526470"/>
                  <a:gd name="connsiteX7" fmla="*/ 0 w 9677400"/>
                  <a:gd name="connsiteY7" fmla="*/ 2341033 h 3526470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4824196 h 6098533"/>
                  <a:gd name="connsiteX1" fmla="*/ 3931596 w 9677400"/>
                  <a:gd name="connsiteY1" fmla="*/ 2500290 h 6098533"/>
                  <a:gd name="connsiteX2" fmla="*/ 7229562 w 9677400"/>
                  <a:gd name="connsiteY2" fmla="*/ 531251 h 6098533"/>
                  <a:gd name="connsiteX3" fmla="*/ 5651500 w 9677400"/>
                  <a:gd name="connsiteY3" fmla="*/ 5687796 h 6098533"/>
                  <a:gd name="connsiteX4" fmla="*/ 9677400 w 9677400"/>
                  <a:gd name="connsiteY4" fmla="*/ 4303496 h 6098533"/>
                  <a:gd name="connsiteX5" fmla="*/ 9652644 w 9677400"/>
                  <a:gd name="connsiteY5" fmla="*/ 4897980 h 6098533"/>
                  <a:gd name="connsiteX6" fmla="*/ 5597484 w 9677400"/>
                  <a:gd name="connsiteY6" fmla="*/ 5838586 h 6098533"/>
                  <a:gd name="connsiteX7" fmla="*/ 2463800 w 9677400"/>
                  <a:gd name="connsiteY7" fmla="*/ 3338296 h 6098533"/>
                  <a:gd name="connsiteX8" fmla="*/ 0 w 9677400"/>
                  <a:gd name="connsiteY8" fmla="*/ 4913096 h 6098533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10" fmla="*/ 334004 w 9935204"/>
                  <a:gd name="connsiteY10" fmla="*/ 4824196 h 8596998"/>
                  <a:gd name="connsiteX0" fmla="*/ 1278300 w 10879500"/>
                  <a:gd name="connsiteY0" fmla="*/ 4824196 h 8939027"/>
                  <a:gd name="connsiteX1" fmla="*/ 5133696 w 10879500"/>
                  <a:gd name="connsiteY1" fmla="*/ 2500290 h 8939027"/>
                  <a:gd name="connsiteX2" fmla="*/ 8431662 w 10879500"/>
                  <a:gd name="connsiteY2" fmla="*/ 531251 h 8939027"/>
                  <a:gd name="connsiteX3" fmla="*/ 1207306 w 10879500"/>
                  <a:gd name="connsiteY3" fmla="*/ 7737574 h 8939027"/>
                  <a:gd name="connsiteX4" fmla="*/ 1187824 w 10879500"/>
                  <a:gd name="connsiteY4" fmla="*/ 7739971 h 8939027"/>
                  <a:gd name="connsiteX5" fmla="*/ 6853600 w 10879500"/>
                  <a:gd name="connsiteY5" fmla="*/ 5687796 h 8939027"/>
                  <a:gd name="connsiteX6" fmla="*/ 10879500 w 10879500"/>
                  <a:gd name="connsiteY6" fmla="*/ 4303496 h 8939027"/>
                  <a:gd name="connsiteX7" fmla="*/ 10854744 w 10879500"/>
                  <a:gd name="connsiteY7" fmla="*/ 4897980 h 8939027"/>
                  <a:gd name="connsiteX8" fmla="*/ 6799584 w 10879500"/>
                  <a:gd name="connsiteY8" fmla="*/ 5838586 h 8939027"/>
                  <a:gd name="connsiteX9" fmla="*/ 3665900 w 10879500"/>
                  <a:gd name="connsiteY9" fmla="*/ 3338296 h 8939027"/>
                  <a:gd name="connsiteX10" fmla="*/ 1202100 w 10879500"/>
                  <a:gd name="connsiteY10" fmla="*/ 4913096 h 8939027"/>
                  <a:gd name="connsiteX11" fmla="*/ 1278300 w 10879500"/>
                  <a:gd name="connsiteY11" fmla="*/ 4824196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6896326 w 10879500"/>
                  <a:gd name="connsiteY10" fmla="*/ 5681397 h 893902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6893212 w 10876386"/>
                  <a:gd name="connsiteY11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13" fmla="*/ 6850486 w 10876386"/>
                  <a:gd name="connsiteY13" fmla="*/ 5687796 h 8941387"/>
                  <a:gd name="connsiteX0" fmla="*/ 6850486 w 10876386"/>
                  <a:gd name="connsiteY0" fmla="*/ 3331439 h 6585030"/>
                  <a:gd name="connsiteX1" fmla="*/ 10876386 w 10876386"/>
                  <a:gd name="connsiteY1" fmla="*/ 1947139 h 6585030"/>
                  <a:gd name="connsiteX2" fmla="*/ 10851630 w 10876386"/>
                  <a:gd name="connsiteY2" fmla="*/ 2541623 h 6585030"/>
                  <a:gd name="connsiteX3" fmla="*/ 6796470 w 10876386"/>
                  <a:gd name="connsiteY3" fmla="*/ 3482229 h 6585030"/>
                  <a:gd name="connsiteX4" fmla="*/ 3662786 w 10876386"/>
                  <a:gd name="connsiteY4" fmla="*/ 981939 h 6585030"/>
                  <a:gd name="connsiteX5" fmla="*/ 1198986 w 10876386"/>
                  <a:gd name="connsiteY5" fmla="*/ 2556739 h 6585030"/>
                  <a:gd name="connsiteX6" fmla="*/ 1275186 w 10876386"/>
                  <a:gd name="connsiteY6" fmla="*/ 2467839 h 6585030"/>
                  <a:gd name="connsiteX7" fmla="*/ 5130582 w 10876386"/>
                  <a:gd name="connsiteY7" fmla="*/ 143933 h 6585030"/>
                  <a:gd name="connsiteX8" fmla="*/ 1204192 w 10876386"/>
                  <a:gd name="connsiteY8" fmla="*/ 5381217 h 6585030"/>
                  <a:gd name="connsiteX9" fmla="*/ 1203393 w 10876386"/>
                  <a:gd name="connsiteY9" fmla="*/ 5397772 h 6585030"/>
                  <a:gd name="connsiteX10" fmla="*/ 1203393 w 10876386"/>
                  <a:gd name="connsiteY10" fmla="*/ 5369456 h 6585030"/>
                  <a:gd name="connsiteX11" fmla="*/ 6893212 w 10876386"/>
                  <a:gd name="connsiteY11" fmla="*/ 3325040 h 6585030"/>
                  <a:gd name="connsiteX12" fmla="*/ 6850486 w 10876386"/>
                  <a:gd name="connsiteY12" fmla="*/ 3331439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6893212 w 10876386"/>
                  <a:gd name="connsiteY11" fmla="*/ 3325040 h 6585030"/>
                  <a:gd name="connsiteX0" fmla="*/ 5694226 w 9677400"/>
                  <a:gd name="connsiteY0" fmla="*/ 3325040 h 5911401"/>
                  <a:gd name="connsiteX1" fmla="*/ 5651500 w 9677400"/>
                  <a:gd name="connsiteY1" fmla="*/ 3331439 h 5911401"/>
                  <a:gd name="connsiteX2" fmla="*/ 9677400 w 9677400"/>
                  <a:gd name="connsiteY2" fmla="*/ 1947139 h 5911401"/>
                  <a:gd name="connsiteX3" fmla="*/ 9652644 w 9677400"/>
                  <a:gd name="connsiteY3" fmla="*/ 2541623 h 5911401"/>
                  <a:gd name="connsiteX4" fmla="*/ 5597484 w 9677400"/>
                  <a:gd name="connsiteY4" fmla="*/ 3482229 h 5911401"/>
                  <a:gd name="connsiteX5" fmla="*/ 2463800 w 9677400"/>
                  <a:gd name="connsiteY5" fmla="*/ 981939 h 5911401"/>
                  <a:gd name="connsiteX6" fmla="*/ 0 w 9677400"/>
                  <a:gd name="connsiteY6" fmla="*/ 2556739 h 5911401"/>
                  <a:gd name="connsiteX7" fmla="*/ 76200 w 9677400"/>
                  <a:gd name="connsiteY7" fmla="*/ 2467839 h 5911401"/>
                  <a:gd name="connsiteX8" fmla="*/ 3931596 w 9677400"/>
                  <a:gd name="connsiteY8" fmla="*/ 143933 h 5911401"/>
                  <a:gd name="connsiteX9" fmla="*/ 5206 w 9677400"/>
                  <a:gd name="connsiteY9" fmla="*/ 5381217 h 5911401"/>
                  <a:gd name="connsiteX10" fmla="*/ 5694226 w 9677400"/>
                  <a:gd name="connsiteY10" fmla="*/ 3325040 h 5911401"/>
                  <a:gd name="connsiteX0" fmla="*/ 5694226 w 9677400"/>
                  <a:gd name="connsiteY0" fmla="*/ 3325040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694226 w 9677400"/>
                  <a:gd name="connsiteY9" fmla="*/ 3325040 h 3742176"/>
                  <a:gd name="connsiteX0" fmla="*/ 5991233 w 9677400"/>
                  <a:gd name="connsiteY0" fmla="*/ 2843258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9677400 w 9677400"/>
                  <a:gd name="connsiteY9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426648 w 9677400"/>
                  <a:gd name="connsiteY9" fmla="*/ 2914818 h 3742176"/>
                  <a:gd name="connsiteX10" fmla="*/ 9677400 w 9677400"/>
                  <a:gd name="connsiteY10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167897 w 9677400"/>
                  <a:gd name="connsiteY9" fmla="*/ 2806462 h 3742176"/>
                  <a:gd name="connsiteX10" fmla="*/ 6426648 w 9677400"/>
                  <a:gd name="connsiteY10" fmla="*/ 2914818 h 3742176"/>
                  <a:gd name="connsiteX11" fmla="*/ 9677400 w 9677400"/>
                  <a:gd name="connsiteY11" fmla="*/ 1947139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11" fmla="*/ 5861600 w 9677400"/>
                  <a:gd name="connsiteY11" fmla="*/ 3453827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0" fmla="*/ 6167897 w 9677400"/>
                  <a:gd name="connsiteY0" fmla="*/ 2806462 h 3742176"/>
                  <a:gd name="connsiteX1" fmla="*/ 6426648 w 9677400"/>
                  <a:gd name="connsiteY1" fmla="*/ 2914818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91233 w 9677400"/>
                  <a:gd name="connsiteY8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9" fmla="*/ 6426648 w 9677400"/>
                  <a:gd name="connsiteY9" fmla="*/ 2914818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801799 w 9677400"/>
                  <a:gd name="connsiteY0" fmla="*/ 311706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801799 w 9677400"/>
                  <a:gd name="connsiteY8" fmla="*/ 3117063 h 3742176"/>
                  <a:gd name="connsiteX0" fmla="*/ 5801799 w 9677400"/>
                  <a:gd name="connsiteY0" fmla="*/ 3117063 h 3648314"/>
                  <a:gd name="connsiteX1" fmla="*/ 9677400 w 9677400"/>
                  <a:gd name="connsiteY1" fmla="*/ 1947139 h 3648314"/>
                  <a:gd name="connsiteX2" fmla="*/ 9652644 w 9677400"/>
                  <a:gd name="connsiteY2" fmla="*/ 2541623 h 3648314"/>
                  <a:gd name="connsiteX3" fmla="*/ 5755168 w 9677400"/>
                  <a:gd name="connsiteY3" fmla="*/ 3295615 h 3648314"/>
                  <a:gd name="connsiteX4" fmla="*/ 2463800 w 9677400"/>
                  <a:gd name="connsiteY4" fmla="*/ 981939 h 3648314"/>
                  <a:gd name="connsiteX5" fmla="*/ 0 w 9677400"/>
                  <a:gd name="connsiteY5" fmla="*/ 2556739 h 3648314"/>
                  <a:gd name="connsiteX6" fmla="*/ 76200 w 9677400"/>
                  <a:gd name="connsiteY6" fmla="*/ 2467839 h 3648314"/>
                  <a:gd name="connsiteX7" fmla="*/ 3931596 w 9677400"/>
                  <a:gd name="connsiteY7" fmla="*/ 143933 h 3648314"/>
                  <a:gd name="connsiteX8" fmla="*/ 5801799 w 9677400"/>
                  <a:gd name="connsiteY8" fmla="*/ 3117063 h 3648314"/>
                  <a:gd name="connsiteX0" fmla="*/ 5801799 w 9677400"/>
                  <a:gd name="connsiteY0" fmla="*/ 2639484 h 3077983"/>
                  <a:gd name="connsiteX1" fmla="*/ 9677400 w 9677400"/>
                  <a:gd name="connsiteY1" fmla="*/ 1469560 h 3077983"/>
                  <a:gd name="connsiteX2" fmla="*/ 9652644 w 9677400"/>
                  <a:gd name="connsiteY2" fmla="*/ 2064044 h 3077983"/>
                  <a:gd name="connsiteX3" fmla="*/ 5755168 w 9677400"/>
                  <a:gd name="connsiteY3" fmla="*/ 2818036 h 3077983"/>
                  <a:gd name="connsiteX4" fmla="*/ 2463800 w 9677400"/>
                  <a:gd name="connsiteY4" fmla="*/ 504360 h 3077983"/>
                  <a:gd name="connsiteX5" fmla="*/ 0 w 9677400"/>
                  <a:gd name="connsiteY5" fmla="*/ 2079160 h 3077983"/>
                  <a:gd name="connsiteX6" fmla="*/ 76200 w 9677400"/>
                  <a:gd name="connsiteY6" fmla="*/ 1990260 h 3077983"/>
                  <a:gd name="connsiteX7" fmla="*/ 2732697 w 9677400"/>
                  <a:gd name="connsiteY7" fmla="*/ 143933 h 3077983"/>
                  <a:gd name="connsiteX8" fmla="*/ 5801799 w 9677400"/>
                  <a:gd name="connsiteY8" fmla="*/ 2639484 h 3077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77400" h="3077983">
                    <a:moveTo>
                      <a:pt x="5801799" y="2639484"/>
                    </a:moveTo>
                    <a:cubicBezTo>
                      <a:pt x="6959250" y="2860422"/>
                      <a:pt x="9059411" y="1523287"/>
                      <a:pt x="9677400" y="1469560"/>
                    </a:cubicBezTo>
                    <a:lnTo>
                      <a:pt x="9652644" y="2064044"/>
                    </a:lnTo>
                    <a:cubicBezTo>
                      <a:pt x="8972658" y="2319892"/>
                      <a:pt x="6953309" y="3077983"/>
                      <a:pt x="5755168" y="2818036"/>
                    </a:cubicBezTo>
                    <a:cubicBezTo>
                      <a:pt x="4557027" y="2558089"/>
                      <a:pt x="3422995" y="627506"/>
                      <a:pt x="2463800" y="504360"/>
                    </a:cubicBezTo>
                    <a:cubicBezTo>
                      <a:pt x="1504605" y="381214"/>
                      <a:pt x="378883" y="1795527"/>
                      <a:pt x="0" y="2079160"/>
                    </a:cubicBezTo>
                    <a:lnTo>
                      <a:pt x="76200" y="1990260"/>
                    </a:lnTo>
                    <a:cubicBezTo>
                      <a:pt x="856191" y="864193"/>
                      <a:pt x="1803480" y="0"/>
                      <a:pt x="2732697" y="143933"/>
                    </a:cubicBezTo>
                    <a:cubicBezTo>
                      <a:pt x="3669035" y="286800"/>
                      <a:pt x="4644348" y="2418546"/>
                      <a:pt x="5801799" y="263948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  <a:alpha val="11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29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10800000" scaled="1"/>
                <a:tileRect/>
              </a:gradFill>
              <a:ln w="28575">
                <a:noFill/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 prst="artDeco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Полилиния 11"/>
              <p:cNvSpPr/>
              <p:nvPr userDrawn="1"/>
            </p:nvSpPr>
            <p:spPr>
              <a:xfrm rot="376184">
                <a:off x="1796795" y="5857067"/>
                <a:ext cx="11094740" cy="1706219"/>
              </a:xfrm>
              <a:custGeom>
                <a:avLst/>
                <a:gdLst>
                  <a:gd name="connsiteX0" fmla="*/ 76200 w 10426700"/>
                  <a:gd name="connsiteY0" fmla="*/ 2252133 h 3892550"/>
                  <a:gd name="connsiteX1" fmla="*/ 2565400 w 10426700"/>
                  <a:gd name="connsiteY1" fmla="*/ 143933 h 3892550"/>
                  <a:gd name="connsiteX2" fmla="*/ 5651500 w 10426700"/>
                  <a:gd name="connsiteY2" fmla="*/ 3115733 h 3892550"/>
                  <a:gd name="connsiteX3" fmla="*/ 9677400 w 10426700"/>
                  <a:gd name="connsiteY3" fmla="*/ 1731433 h 3892550"/>
                  <a:gd name="connsiteX4" fmla="*/ 10147300 w 10426700"/>
                  <a:gd name="connsiteY4" fmla="*/ 3776133 h 3892550"/>
                  <a:gd name="connsiteX5" fmla="*/ 9740900 w 10426700"/>
                  <a:gd name="connsiteY5" fmla="*/ 2429933 h 3892550"/>
                  <a:gd name="connsiteX6" fmla="*/ 6883400 w 10426700"/>
                  <a:gd name="connsiteY6" fmla="*/ 3052233 h 3892550"/>
                  <a:gd name="connsiteX7" fmla="*/ 2463800 w 10426700"/>
                  <a:gd name="connsiteY7" fmla="*/ 766233 h 3892550"/>
                  <a:gd name="connsiteX8" fmla="*/ 0 w 10426700"/>
                  <a:gd name="connsiteY8" fmla="*/ 2341033 h 3892550"/>
                  <a:gd name="connsiteX0" fmla="*/ 76200 w 10499203"/>
                  <a:gd name="connsiteY0" fmla="*/ 2252133 h 3892550"/>
                  <a:gd name="connsiteX1" fmla="*/ 2565400 w 10499203"/>
                  <a:gd name="connsiteY1" fmla="*/ 143933 h 3892550"/>
                  <a:gd name="connsiteX2" fmla="*/ 5651500 w 10499203"/>
                  <a:gd name="connsiteY2" fmla="*/ 3115733 h 3892550"/>
                  <a:gd name="connsiteX3" fmla="*/ 9677400 w 10499203"/>
                  <a:gd name="connsiteY3" fmla="*/ 1731433 h 3892550"/>
                  <a:gd name="connsiteX4" fmla="*/ 10147300 w 10499203"/>
                  <a:gd name="connsiteY4" fmla="*/ 3776133 h 3892550"/>
                  <a:gd name="connsiteX5" fmla="*/ 9740900 w 10499203"/>
                  <a:gd name="connsiteY5" fmla="*/ 2429933 h 3892550"/>
                  <a:gd name="connsiteX6" fmla="*/ 5597484 w 10499203"/>
                  <a:gd name="connsiteY6" fmla="*/ 3266523 h 3892550"/>
                  <a:gd name="connsiteX7" fmla="*/ 2463800 w 10499203"/>
                  <a:gd name="connsiteY7" fmla="*/ 766233 h 3892550"/>
                  <a:gd name="connsiteX8" fmla="*/ 0 w 10499203"/>
                  <a:gd name="connsiteY8" fmla="*/ 2341033 h 3892550"/>
                  <a:gd name="connsiteX0" fmla="*/ 76200 w 10711020"/>
                  <a:gd name="connsiteY0" fmla="*/ 2252133 h 3892550"/>
                  <a:gd name="connsiteX1" fmla="*/ 2565400 w 10711020"/>
                  <a:gd name="connsiteY1" fmla="*/ 143933 h 3892550"/>
                  <a:gd name="connsiteX2" fmla="*/ 5651500 w 10711020"/>
                  <a:gd name="connsiteY2" fmla="*/ 3115733 h 3892550"/>
                  <a:gd name="connsiteX3" fmla="*/ 9677400 w 10711020"/>
                  <a:gd name="connsiteY3" fmla="*/ 1731433 h 3892550"/>
                  <a:gd name="connsiteX4" fmla="*/ 10147300 w 10711020"/>
                  <a:gd name="connsiteY4" fmla="*/ 3776133 h 3892550"/>
                  <a:gd name="connsiteX5" fmla="*/ 9740900 w 10711020"/>
                  <a:gd name="connsiteY5" fmla="*/ 2429933 h 3892550"/>
                  <a:gd name="connsiteX6" fmla="*/ 10020451 w 10711020"/>
                  <a:gd name="connsiteY6" fmla="*/ 1922223 h 3892550"/>
                  <a:gd name="connsiteX7" fmla="*/ 5597484 w 10711020"/>
                  <a:gd name="connsiteY7" fmla="*/ 3266523 h 3892550"/>
                  <a:gd name="connsiteX8" fmla="*/ 2463800 w 10711020"/>
                  <a:gd name="connsiteY8" fmla="*/ 766233 h 3892550"/>
                  <a:gd name="connsiteX9" fmla="*/ 0 w 10711020"/>
                  <a:gd name="connsiteY9" fmla="*/ 2341033 h 3892550"/>
                  <a:gd name="connsiteX0" fmla="*/ 76200 w 10711020"/>
                  <a:gd name="connsiteY0" fmla="*/ 2252133 h 3822101"/>
                  <a:gd name="connsiteX1" fmla="*/ 2565400 w 10711020"/>
                  <a:gd name="connsiteY1" fmla="*/ 143933 h 3822101"/>
                  <a:gd name="connsiteX2" fmla="*/ 5651500 w 10711020"/>
                  <a:gd name="connsiteY2" fmla="*/ 3115733 h 3822101"/>
                  <a:gd name="connsiteX3" fmla="*/ 9677400 w 10711020"/>
                  <a:gd name="connsiteY3" fmla="*/ 1731433 h 3822101"/>
                  <a:gd name="connsiteX4" fmla="*/ 10147300 w 10711020"/>
                  <a:gd name="connsiteY4" fmla="*/ 3776133 h 3822101"/>
                  <a:gd name="connsiteX5" fmla="*/ 10509900 w 10711020"/>
                  <a:gd name="connsiteY5" fmla="*/ 1455622 h 3822101"/>
                  <a:gd name="connsiteX6" fmla="*/ 9740900 w 10711020"/>
                  <a:gd name="connsiteY6" fmla="*/ 2429933 h 3822101"/>
                  <a:gd name="connsiteX7" fmla="*/ 10020451 w 10711020"/>
                  <a:gd name="connsiteY7" fmla="*/ 1922223 h 3822101"/>
                  <a:gd name="connsiteX8" fmla="*/ 5597484 w 10711020"/>
                  <a:gd name="connsiteY8" fmla="*/ 3266523 h 3822101"/>
                  <a:gd name="connsiteX9" fmla="*/ 2463800 w 10711020"/>
                  <a:gd name="connsiteY9" fmla="*/ 766233 h 3822101"/>
                  <a:gd name="connsiteX10" fmla="*/ 0 w 10711020"/>
                  <a:gd name="connsiteY10" fmla="*/ 2341033 h 3822101"/>
                  <a:gd name="connsiteX0" fmla="*/ 76200 w 10818172"/>
                  <a:gd name="connsiteY0" fmla="*/ 2252133 h 3822101"/>
                  <a:gd name="connsiteX1" fmla="*/ 2565400 w 10818172"/>
                  <a:gd name="connsiteY1" fmla="*/ 143933 h 3822101"/>
                  <a:gd name="connsiteX2" fmla="*/ 5651500 w 10818172"/>
                  <a:gd name="connsiteY2" fmla="*/ 3115733 h 3822101"/>
                  <a:gd name="connsiteX3" fmla="*/ 9677400 w 10818172"/>
                  <a:gd name="connsiteY3" fmla="*/ 1731433 h 3822101"/>
                  <a:gd name="connsiteX4" fmla="*/ 10147300 w 10818172"/>
                  <a:gd name="connsiteY4" fmla="*/ 3776133 h 3822101"/>
                  <a:gd name="connsiteX5" fmla="*/ 10509900 w 10818172"/>
                  <a:gd name="connsiteY5" fmla="*/ 1455622 h 3822101"/>
                  <a:gd name="connsiteX6" fmla="*/ 10383810 w 10818172"/>
                  <a:gd name="connsiteY6" fmla="*/ 858273 h 3822101"/>
                  <a:gd name="connsiteX7" fmla="*/ 10020451 w 10818172"/>
                  <a:gd name="connsiteY7" fmla="*/ 1922223 h 3822101"/>
                  <a:gd name="connsiteX8" fmla="*/ 5597484 w 10818172"/>
                  <a:gd name="connsiteY8" fmla="*/ 3266523 h 3822101"/>
                  <a:gd name="connsiteX9" fmla="*/ 2463800 w 10818172"/>
                  <a:gd name="connsiteY9" fmla="*/ 766233 h 3822101"/>
                  <a:gd name="connsiteX10" fmla="*/ 0 w 10818172"/>
                  <a:gd name="connsiteY10" fmla="*/ 2341033 h 3822101"/>
                  <a:gd name="connsiteX0" fmla="*/ 76200 w 10818172"/>
                  <a:gd name="connsiteY0" fmla="*/ 2252133 h 4141477"/>
                  <a:gd name="connsiteX1" fmla="*/ 2565400 w 10818172"/>
                  <a:gd name="connsiteY1" fmla="*/ 143933 h 4141477"/>
                  <a:gd name="connsiteX2" fmla="*/ 5651500 w 10818172"/>
                  <a:gd name="connsiteY2" fmla="*/ 3115733 h 4141477"/>
                  <a:gd name="connsiteX3" fmla="*/ 9677400 w 10818172"/>
                  <a:gd name="connsiteY3" fmla="*/ 1731433 h 4141477"/>
                  <a:gd name="connsiteX4" fmla="*/ 10147300 w 10818172"/>
                  <a:gd name="connsiteY4" fmla="*/ 3776133 h 4141477"/>
                  <a:gd name="connsiteX5" fmla="*/ 10152742 w 10818172"/>
                  <a:gd name="connsiteY5" fmla="*/ 3754725 h 4141477"/>
                  <a:gd name="connsiteX6" fmla="*/ 10509900 w 10818172"/>
                  <a:gd name="connsiteY6" fmla="*/ 1455622 h 4141477"/>
                  <a:gd name="connsiteX7" fmla="*/ 10383810 w 10818172"/>
                  <a:gd name="connsiteY7" fmla="*/ 858273 h 4141477"/>
                  <a:gd name="connsiteX8" fmla="*/ 10020451 w 10818172"/>
                  <a:gd name="connsiteY8" fmla="*/ 1922223 h 4141477"/>
                  <a:gd name="connsiteX9" fmla="*/ 5597484 w 10818172"/>
                  <a:gd name="connsiteY9" fmla="*/ 3266523 h 4141477"/>
                  <a:gd name="connsiteX10" fmla="*/ 2463800 w 10818172"/>
                  <a:gd name="connsiteY10" fmla="*/ 766233 h 4141477"/>
                  <a:gd name="connsiteX11" fmla="*/ 0 w 10818172"/>
                  <a:gd name="connsiteY11" fmla="*/ 2341033 h 4141477"/>
                  <a:gd name="connsiteX0" fmla="*/ 76200 w 10818172"/>
                  <a:gd name="connsiteY0" fmla="*/ 2252133 h 4113348"/>
                  <a:gd name="connsiteX1" fmla="*/ 2565400 w 10818172"/>
                  <a:gd name="connsiteY1" fmla="*/ 143933 h 4113348"/>
                  <a:gd name="connsiteX2" fmla="*/ 5651500 w 10818172"/>
                  <a:gd name="connsiteY2" fmla="*/ 3115733 h 4113348"/>
                  <a:gd name="connsiteX3" fmla="*/ 9677400 w 10818172"/>
                  <a:gd name="connsiteY3" fmla="*/ 1731433 h 4113348"/>
                  <a:gd name="connsiteX4" fmla="*/ 10147300 w 10818172"/>
                  <a:gd name="connsiteY4" fmla="*/ 3776133 h 4113348"/>
                  <a:gd name="connsiteX5" fmla="*/ 10152742 w 10818172"/>
                  <a:gd name="connsiteY5" fmla="*/ 3754725 h 4113348"/>
                  <a:gd name="connsiteX6" fmla="*/ 10152742 w 10818172"/>
                  <a:gd name="connsiteY6" fmla="*/ 2111627 h 4113348"/>
                  <a:gd name="connsiteX7" fmla="*/ 10509900 w 10818172"/>
                  <a:gd name="connsiteY7" fmla="*/ 1455622 h 4113348"/>
                  <a:gd name="connsiteX8" fmla="*/ 10383810 w 10818172"/>
                  <a:gd name="connsiteY8" fmla="*/ 858273 h 4113348"/>
                  <a:gd name="connsiteX9" fmla="*/ 10020451 w 10818172"/>
                  <a:gd name="connsiteY9" fmla="*/ 1922223 h 4113348"/>
                  <a:gd name="connsiteX10" fmla="*/ 5597484 w 10818172"/>
                  <a:gd name="connsiteY10" fmla="*/ 3266523 h 4113348"/>
                  <a:gd name="connsiteX11" fmla="*/ 2463800 w 10818172"/>
                  <a:gd name="connsiteY11" fmla="*/ 766233 h 4113348"/>
                  <a:gd name="connsiteX12" fmla="*/ 0 w 10818172"/>
                  <a:gd name="connsiteY12" fmla="*/ 2341033 h 4113348"/>
                  <a:gd name="connsiteX0" fmla="*/ 76200 w 10818172"/>
                  <a:gd name="connsiteY0" fmla="*/ 2252133 h 3839499"/>
                  <a:gd name="connsiteX1" fmla="*/ 2565400 w 10818172"/>
                  <a:gd name="connsiteY1" fmla="*/ 143933 h 3839499"/>
                  <a:gd name="connsiteX2" fmla="*/ 5651500 w 10818172"/>
                  <a:gd name="connsiteY2" fmla="*/ 3115733 h 3839499"/>
                  <a:gd name="connsiteX3" fmla="*/ 9677400 w 10818172"/>
                  <a:gd name="connsiteY3" fmla="*/ 1731433 h 3839499"/>
                  <a:gd name="connsiteX4" fmla="*/ 10147300 w 10818172"/>
                  <a:gd name="connsiteY4" fmla="*/ 3776133 h 3839499"/>
                  <a:gd name="connsiteX5" fmla="*/ 10152742 w 10818172"/>
                  <a:gd name="connsiteY5" fmla="*/ 2111627 h 3839499"/>
                  <a:gd name="connsiteX6" fmla="*/ 10509900 w 10818172"/>
                  <a:gd name="connsiteY6" fmla="*/ 1455622 h 3839499"/>
                  <a:gd name="connsiteX7" fmla="*/ 10383810 w 10818172"/>
                  <a:gd name="connsiteY7" fmla="*/ 858273 h 3839499"/>
                  <a:gd name="connsiteX8" fmla="*/ 10020451 w 10818172"/>
                  <a:gd name="connsiteY8" fmla="*/ 1922223 h 3839499"/>
                  <a:gd name="connsiteX9" fmla="*/ 5597484 w 10818172"/>
                  <a:gd name="connsiteY9" fmla="*/ 3266523 h 3839499"/>
                  <a:gd name="connsiteX10" fmla="*/ 2463800 w 10818172"/>
                  <a:gd name="connsiteY10" fmla="*/ 766233 h 3839499"/>
                  <a:gd name="connsiteX11" fmla="*/ 0 w 10818172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152742 w 10839187"/>
                  <a:gd name="connsiteY6" fmla="*/ 2082681 h 3839499"/>
                  <a:gd name="connsiteX7" fmla="*/ 10509900 w 10839187"/>
                  <a:gd name="connsiteY7" fmla="*/ 1455622 h 3839499"/>
                  <a:gd name="connsiteX8" fmla="*/ 10020451 w 10839187"/>
                  <a:gd name="connsiteY8" fmla="*/ 1922223 h 3839499"/>
                  <a:gd name="connsiteX9" fmla="*/ 5597484 w 10839187"/>
                  <a:gd name="connsiteY9" fmla="*/ 3266523 h 3839499"/>
                  <a:gd name="connsiteX10" fmla="*/ 2463800 w 10839187"/>
                  <a:gd name="connsiteY10" fmla="*/ 766233 h 3839499"/>
                  <a:gd name="connsiteX11" fmla="*/ 0 w 10839187"/>
                  <a:gd name="connsiteY11" fmla="*/ 2341033 h 3839499"/>
                  <a:gd name="connsiteX0" fmla="*/ 76200 w 10839187"/>
                  <a:gd name="connsiteY0" fmla="*/ 2252133 h 3839499"/>
                  <a:gd name="connsiteX1" fmla="*/ 2565400 w 10839187"/>
                  <a:gd name="connsiteY1" fmla="*/ 143933 h 3839499"/>
                  <a:gd name="connsiteX2" fmla="*/ 5651500 w 10839187"/>
                  <a:gd name="connsiteY2" fmla="*/ 3115733 h 3839499"/>
                  <a:gd name="connsiteX3" fmla="*/ 9677400 w 10839187"/>
                  <a:gd name="connsiteY3" fmla="*/ 1731433 h 3839499"/>
                  <a:gd name="connsiteX4" fmla="*/ 10147300 w 10839187"/>
                  <a:gd name="connsiteY4" fmla="*/ 3776133 h 3839499"/>
                  <a:gd name="connsiteX5" fmla="*/ 10152742 w 10839187"/>
                  <a:gd name="connsiteY5" fmla="*/ 2111627 h 3839499"/>
                  <a:gd name="connsiteX6" fmla="*/ 10509900 w 10839187"/>
                  <a:gd name="connsiteY6" fmla="*/ 1455622 h 3839499"/>
                  <a:gd name="connsiteX7" fmla="*/ 10020451 w 10839187"/>
                  <a:gd name="connsiteY7" fmla="*/ 1922223 h 3839499"/>
                  <a:gd name="connsiteX8" fmla="*/ 5597484 w 10839187"/>
                  <a:gd name="connsiteY8" fmla="*/ 3266523 h 3839499"/>
                  <a:gd name="connsiteX9" fmla="*/ 2463800 w 10839187"/>
                  <a:gd name="connsiteY9" fmla="*/ 766233 h 3839499"/>
                  <a:gd name="connsiteX10" fmla="*/ 0 w 10839187"/>
                  <a:gd name="connsiteY10" fmla="*/ 2341033 h 3839499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839187"/>
                  <a:gd name="connsiteY0" fmla="*/ 2252133 h 3459188"/>
                  <a:gd name="connsiteX1" fmla="*/ 2565400 w 10839187"/>
                  <a:gd name="connsiteY1" fmla="*/ 143933 h 3459188"/>
                  <a:gd name="connsiteX2" fmla="*/ 5651500 w 10839187"/>
                  <a:gd name="connsiteY2" fmla="*/ 3115733 h 3459188"/>
                  <a:gd name="connsiteX3" fmla="*/ 9677400 w 10839187"/>
                  <a:gd name="connsiteY3" fmla="*/ 1731433 h 3459188"/>
                  <a:gd name="connsiteX4" fmla="*/ 10152742 w 10839187"/>
                  <a:gd name="connsiteY4" fmla="*/ 2111627 h 3459188"/>
                  <a:gd name="connsiteX5" fmla="*/ 10509900 w 10839187"/>
                  <a:gd name="connsiteY5" fmla="*/ 1455622 h 3459188"/>
                  <a:gd name="connsiteX6" fmla="*/ 10020451 w 10839187"/>
                  <a:gd name="connsiteY6" fmla="*/ 1922223 h 3459188"/>
                  <a:gd name="connsiteX7" fmla="*/ 5597484 w 10839187"/>
                  <a:gd name="connsiteY7" fmla="*/ 3266523 h 3459188"/>
                  <a:gd name="connsiteX8" fmla="*/ 2463800 w 10839187"/>
                  <a:gd name="connsiteY8" fmla="*/ 766233 h 3459188"/>
                  <a:gd name="connsiteX9" fmla="*/ 0 w 10839187"/>
                  <a:gd name="connsiteY9" fmla="*/ 2341033 h 3459188"/>
                  <a:gd name="connsiteX0" fmla="*/ 76200 w 10779661"/>
                  <a:gd name="connsiteY0" fmla="*/ 2252133 h 3459188"/>
                  <a:gd name="connsiteX1" fmla="*/ 2565400 w 10779661"/>
                  <a:gd name="connsiteY1" fmla="*/ 143933 h 3459188"/>
                  <a:gd name="connsiteX2" fmla="*/ 5651500 w 10779661"/>
                  <a:gd name="connsiteY2" fmla="*/ 3115733 h 3459188"/>
                  <a:gd name="connsiteX3" fmla="*/ 9677400 w 10779661"/>
                  <a:gd name="connsiteY3" fmla="*/ 1731433 h 3459188"/>
                  <a:gd name="connsiteX4" fmla="*/ 10152742 w 10779661"/>
                  <a:gd name="connsiteY4" fmla="*/ 2111627 h 3459188"/>
                  <a:gd name="connsiteX5" fmla="*/ 10020451 w 10779661"/>
                  <a:gd name="connsiteY5" fmla="*/ 1922223 h 3459188"/>
                  <a:gd name="connsiteX6" fmla="*/ 5597484 w 10779661"/>
                  <a:gd name="connsiteY6" fmla="*/ 3266523 h 3459188"/>
                  <a:gd name="connsiteX7" fmla="*/ 2463800 w 10779661"/>
                  <a:gd name="connsiteY7" fmla="*/ 766233 h 3459188"/>
                  <a:gd name="connsiteX8" fmla="*/ 0 w 10779661"/>
                  <a:gd name="connsiteY8" fmla="*/ 2341033 h 3459188"/>
                  <a:gd name="connsiteX0" fmla="*/ 76200 w 10152742"/>
                  <a:gd name="connsiteY0" fmla="*/ 2252133 h 3490755"/>
                  <a:gd name="connsiteX1" fmla="*/ 2565400 w 10152742"/>
                  <a:gd name="connsiteY1" fmla="*/ 143933 h 3490755"/>
                  <a:gd name="connsiteX2" fmla="*/ 5651500 w 10152742"/>
                  <a:gd name="connsiteY2" fmla="*/ 3115733 h 3490755"/>
                  <a:gd name="connsiteX3" fmla="*/ 9677400 w 10152742"/>
                  <a:gd name="connsiteY3" fmla="*/ 1731433 h 3490755"/>
                  <a:gd name="connsiteX4" fmla="*/ 10152742 w 10152742"/>
                  <a:gd name="connsiteY4" fmla="*/ 2111627 h 3490755"/>
                  <a:gd name="connsiteX5" fmla="*/ 5597484 w 10152742"/>
                  <a:gd name="connsiteY5" fmla="*/ 3266523 h 3490755"/>
                  <a:gd name="connsiteX6" fmla="*/ 2463800 w 10152742"/>
                  <a:gd name="connsiteY6" fmla="*/ 766233 h 3490755"/>
                  <a:gd name="connsiteX7" fmla="*/ 0 w 10152742"/>
                  <a:gd name="connsiteY7" fmla="*/ 2341033 h 3490755"/>
                  <a:gd name="connsiteX0" fmla="*/ 76200 w 9677400"/>
                  <a:gd name="connsiteY0" fmla="*/ 2252133 h 3526470"/>
                  <a:gd name="connsiteX1" fmla="*/ 2565400 w 9677400"/>
                  <a:gd name="connsiteY1" fmla="*/ 143933 h 3526470"/>
                  <a:gd name="connsiteX2" fmla="*/ 5651500 w 9677400"/>
                  <a:gd name="connsiteY2" fmla="*/ 3115733 h 3526470"/>
                  <a:gd name="connsiteX3" fmla="*/ 9677400 w 9677400"/>
                  <a:gd name="connsiteY3" fmla="*/ 1731433 h 3526470"/>
                  <a:gd name="connsiteX4" fmla="*/ 9652644 w 9677400"/>
                  <a:gd name="connsiteY4" fmla="*/ 2325917 h 3526470"/>
                  <a:gd name="connsiteX5" fmla="*/ 5597484 w 9677400"/>
                  <a:gd name="connsiteY5" fmla="*/ 3266523 h 3526470"/>
                  <a:gd name="connsiteX6" fmla="*/ 2463800 w 9677400"/>
                  <a:gd name="connsiteY6" fmla="*/ 766233 h 3526470"/>
                  <a:gd name="connsiteX7" fmla="*/ 0 w 9677400"/>
                  <a:gd name="connsiteY7" fmla="*/ 2341033 h 3526470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853977 h 4128314"/>
                  <a:gd name="connsiteX1" fmla="*/ 3931596 w 9677400"/>
                  <a:gd name="connsiteY1" fmla="*/ 530071 h 4128314"/>
                  <a:gd name="connsiteX2" fmla="*/ 872546 w 9677400"/>
                  <a:gd name="connsiteY2" fmla="*/ 531251 h 4128314"/>
                  <a:gd name="connsiteX3" fmla="*/ 5651500 w 9677400"/>
                  <a:gd name="connsiteY3" fmla="*/ 3717577 h 4128314"/>
                  <a:gd name="connsiteX4" fmla="*/ 9677400 w 9677400"/>
                  <a:gd name="connsiteY4" fmla="*/ 2333277 h 4128314"/>
                  <a:gd name="connsiteX5" fmla="*/ 9652644 w 9677400"/>
                  <a:gd name="connsiteY5" fmla="*/ 2927761 h 4128314"/>
                  <a:gd name="connsiteX6" fmla="*/ 5597484 w 9677400"/>
                  <a:gd name="connsiteY6" fmla="*/ 3868367 h 4128314"/>
                  <a:gd name="connsiteX7" fmla="*/ 2463800 w 9677400"/>
                  <a:gd name="connsiteY7" fmla="*/ 1368077 h 4128314"/>
                  <a:gd name="connsiteX8" fmla="*/ 0 w 9677400"/>
                  <a:gd name="connsiteY8" fmla="*/ 2942877 h 4128314"/>
                  <a:gd name="connsiteX0" fmla="*/ 76200 w 9677400"/>
                  <a:gd name="connsiteY0" fmla="*/ 2467839 h 3742176"/>
                  <a:gd name="connsiteX1" fmla="*/ 3931596 w 9677400"/>
                  <a:gd name="connsiteY1" fmla="*/ 143933 h 3742176"/>
                  <a:gd name="connsiteX2" fmla="*/ 5651500 w 9677400"/>
                  <a:gd name="connsiteY2" fmla="*/ 3331439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0" fmla="*/ 76200 w 9677400"/>
                  <a:gd name="connsiteY0" fmla="*/ 4824196 h 6098533"/>
                  <a:gd name="connsiteX1" fmla="*/ 3931596 w 9677400"/>
                  <a:gd name="connsiteY1" fmla="*/ 2500290 h 6098533"/>
                  <a:gd name="connsiteX2" fmla="*/ 7229562 w 9677400"/>
                  <a:gd name="connsiteY2" fmla="*/ 531251 h 6098533"/>
                  <a:gd name="connsiteX3" fmla="*/ 5651500 w 9677400"/>
                  <a:gd name="connsiteY3" fmla="*/ 5687796 h 6098533"/>
                  <a:gd name="connsiteX4" fmla="*/ 9677400 w 9677400"/>
                  <a:gd name="connsiteY4" fmla="*/ 4303496 h 6098533"/>
                  <a:gd name="connsiteX5" fmla="*/ 9652644 w 9677400"/>
                  <a:gd name="connsiteY5" fmla="*/ 4897980 h 6098533"/>
                  <a:gd name="connsiteX6" fmla="*/ 5597484 w 9677400"/>
                  <a:gd name="connsiteY6" fmla="*/ 5838586 h 6098533"/>
                  <a:gd name="connsiteX7" fmla="*/ 2463800 w 9677400"/>
                  <a:gd name="connsiteY7" fmla="*/ 3338296 h 6098533"/>
                  <a:gd name="connsiteX8" fmla="*/ 0 w 9677400"/>
                  <a:gd name="connsiteY8" fmla="*/ 4913096 h 6098533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0" fmla="*/ 334004 w 9935204"/>
                  <a:gd name="connsiteY0" fmla="*/ 4824196 h 8596998"/>
                  <a:gd name="connsiteX1" fmla="*/ 4189400 w 9935204"/>
                  <a:gd name="connsiteY1" fmla="*/ 2500290 h 8596998"/>
                  <a:gd name="connsiteX2" fmla="*/ 7487366 w 9935204"/>
                  <a:gd name="connsiteY2" fmla="*/ 531251 h 8596998"/>
                  <a:gd name="connsiteX3" fmla="*/ 263010 w 9935204"/>
                  <a:gd name="connsiteY3" fmla="*/ 7737574 h 8596998"/>
                  <a:gd name="connsiteX4" fmla="*/ 5909304 w 9935204"/>
                  <a:gd name="connsiteY4" fmla="*/ 5687796 h 8596998"/>
                  <a:gd name="connsiteX5" fmla="*/ 9935204 w 9935204"/>
                  <a:gd name="connsiteY5" fmla="*/ 4303496 h 8596998"/>
                  <a:gd name="connsiteX6" fmla="*/ 9910448 w 9935204"/>
                  <a:gd name="connsiteY6" fmla="*/ 4897980 h 8596998"/>
                  <a:gd name="connsiteX7" fmla="*/ 5855288 w 9935204"/>
                  <a:gd name="connsiteY7" fmla="*/ 5838586 h 8596998"/>
                  <a:gd name="connsiteX8" fmla="*/ 2721604 w 9935204"/>
                  <a:gd name="connsiteY8" fmla="*/ 3338296 h 8596998"/>
                  <a:gd name="connsiteX9" fmla="*/ 257804 w 9935204"/>
                  <a:gd name="connsiteY9" fmla="*/ 4913096 h 8596998"/>
                  <a:gd name="connsiteX10" fmla="*/ 334004 w 9935204"/>
                  <a:gd name="connsiteY10" fmla="*/ 4824196 h 8596998"/>
                  <a:gd name="connsiteX0" fmla="*/ 1278300 w 10879500"/>
                  <a:gd name="connsiteY0" fmla="*/ 4824196 h 8939027"/>
                  <a:gd name="connsiteX1" fmla="*/ 5133696 w 10879500"/>
                  <a:gd name="connsiteY1" fmla="*/ 2500290 h 8939027"/>
                  <a:gd name="connsiteX2" fmla="*/ 8431662 w 10879500"/>
                  <a:gd name="connsiteY2" fmla="*/ 531251 h 8939027"/>
                  <a:gd name="connsiteX3" fmla="*/ 1207306 w 10879500"/>
                  <a:gd name="connsiteY3" fmla="*/ 7737574 h 8939027"/>
                  <a:gd name="connsiteX4" fmla="*/ 1187824 w 10879500"/>
                  <a:gd name="connsiteY4" fmla="*/ 7739971 h 8939027"/>
                  <a:gd name="connsiteX5" fmla="*/ 6853600 w 10879500"/>
                  <a:gd name="connsiteY5" fmla="*/ 5687796 h 8939027"/>
                  <a:gd name="connsiteX6" fmla="*/ 10879500 w 10879500"/>
                  <a:gd name="connsiteY6" fmla="*/ 4303496 h 8939027"/>
                  <a:gd name="connsiteX7" fmla="*/ 10854744 w 10879500"/>
                  <a:gd name="connsiteY7" fmla="*/ 4897980 h 8939027"/>
                  <a:gd name="connsiteX8" fmla="*/ 6799584 w 10879500"/>
                  <a:gd name="connsiteY8" fmla="*/ 5838586 h 8939027"/>
                  <a:gd name="connsiteX9" fmla="*/ 3665900 w 10879500"/>
                  <a:gd name="connsiteY9" fmla="*/ 3338296 h 8939027"/>
                  <a:gd name="connsiteX10" fmla="*/ 1202100 w 10879500"/>
                  <a:gd name="connsiteY10" fmla="*/ 4913096 h 8939027"/>
                  <a:gd name="connsiteX11" fmla="*/ 1278300 w 10879500"/>
                  <a:gd name="connsiteY11" fmla="*/ 4824196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1260689 w 10879500"/>
                  <a:gd name="connsiteY10" fmla="*/ 7795188 h 8939027"/>
                  <a:gd name="connsiteX0" fmla="*/ 6853600 w 10879500"/>
                  <a:gd name="connsiteY0" fmla="*/ 5687796 h 8939027"/>
                  <a:gd name="connsiteX1" fmla="*/ 10879500 w 10879500"/>
                  <a:gd name="connsiteY1" fmla="*/ 4303496 h 8939027"/>
                  <a:gd name="connsiteX2" fmla="*/ 10854744 w 10879500"/>
                  <a:gd name="connsiteY2" fmla="*/ 4897980 h 8939027"/>
                  <a:gd name="connsiteX3" fmla="*/ 6799584 w 10879500"/>
                  <a:gd name="connsiteY3" fmla="*/ 5838586 h 8939027"/>
                  <a:gd name="connsiteX4" fmla="*/ 3665900 w 10879500"/>
                  <a:gd name="connsiteY4" fmla="*/ 3338296 h 8939027"/>
                  <a:gd name="connsiteX5" fmla="*/ 1202100 w 10879500"/>
                  <a:gd name="connsiteY5" fmla="*/ 4913096 h 8939027"/>
                  <a:gd name="connsiteX6" fmla="*/ 1278300 w 10879500"/>
                  <a:gd name="connsiteY6" fmla="*/ 4824196 h 8939027"/>
                  <a:gd name="connsiteX7" fmla="*/ 5133696 w 10879500"/>
                  <a:gd name="connsiteY7" fmla="*/ 2500290 h 8939027"/>
                  <a:gd name="connsiteX8" fmla="*/ 8431662 w 10879500"/>
                  <a:gd name="connsiteY8" fmla="*/ 531251 h 8939027"/>
                  <a:gd name="connsiteX9" fmla="*/ 1207306 w 10879500"/>
                  <a:gd name="connsiteY9" fmla="*/ 7737574 h 8939027"/>
                  <a:gd name="connsiteX10" fmla="*/ 6896326 w 10879500"/>
                  <a:gd name="connsiteY10" fmla="*/ 5681397 h 893902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6893212 w 10876386"/>
                  <a:gd name="connsiteY11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0" fmla="*/ 6850486 w 10876386"/>
                  <a:gd name="connsiteY0" fmla="*/ 5687796 h 8941387"/>
                  <a:gd name="connsiteX1" fmla="*/ 10876386 w 10876386"/>
                  <a:gd name="connsiteY1" fmla="*/ 4303496 h 8941387"/>
                  <a:gd name="connsiteX2" fmla="*/ 10851630 w 10876386"/>
                  <a:gd name="connsiteY2" fmla="*/ 4897980 h 8941387"/>
                  <a:gd name="connsiteX3" fmla="*/ 6796470 w 10876386"/>
                  <a:gd name="connsiteY3" fmla="*/ 5838586 h 8941387"/>
                  <a:gd name="connsiteX4" fmla="*/ 3662786 w 10876386"/>
                  <a:gd name="connsiteY4" fmla="*/ 3338296 h 8941387"/>
                  <a:gd name="connsiteX5" fmla="*/ 1198986 w 10876386"/>
                  <a:gd name="connsiteY5" fmla="*/ 4913096 h 8941387"/>
                  <a:gd name="connsiteX6" fmla="*/ 1275186 w 10876386"/>
                  <a:gd name="connsiteY6" fmla="*/ 4824196 h 8941387"/>
                  <a:gd name="connsiteX7" fmla="*/ 5130582 w 10876386"/>
                  <a:gd name="connsiteY7" fmla="*/ 2500290 h 8941387"/>
                  <a:gd name="connsiteX8" fmla="*/ 8428548 w 10876386"/>
                  <a:gd name="connsiteY8" fmla="*/ 531251 h 8941387"/>
                  <a:gd name="connsiteX9" fmla="*/ 1204192 w 10876386"/>
                  <a:gd name="connsiteY9" fmla="*/ 7737574 h 8941387"/>
                  <a:gd name="connsiteX10" fmla="*/ 1203393 w 10876386"/>
                  <a:gd name="connsiteY10" fmla="*/ 7754129 h 8941387"/>
                  <a:gd name="connsiteX11" fmla="*/ 1203393 w 10876386"/>
                  <a:gd name="connsiteY11" fmla="*/ 7725813 h 8941387"/>
                  <a:gd name="connsiteX12" fmla="*/ 6893212 w 10876386"/>
                  <a:gd name="connsiteY12" fmla="*/ 5681397 h 8941387"/>
                  <a:gd name="connsiteX13" fmla="*/ 6850486 w 10876386"/>
                  <a:gd name="connsiteY13" fmla="*/ 5687796 h 8941387"/>
                  <a:gd name="connsiteX0" fmla="*/ 6850486 w 10876386"/>
                  <a:gd name="connsiteY0" fmla="*/ 3331439 h 6585030"/>
                  <a:gd name="connsiteX1" fmla="*/ 10876386 w 10876386"/>
                  <a:gd name="connsiteY1" fmla="*/ 1947139 h 6585030"/>
                  <a:gd name="connsiteX2" fmla="*/ 10851630 w 10876386"/>
                  <a:gd name="connsiteY2" fmla="*/ 2541623 h 6585030"/>
                  <a:gd name="connsiteX3" fmla="*/ 6796470 w 10876386"/>
                  <a:gd name="connsiteY3" fmla="*/ 3482229 h 6585030"/>
                  <a:gd name="connsiteX4" fmla="*/ 3662786 w 10876386"/>
                  <a:gd name="connsiteY4" fmla="*/ 981939 h 6585030"/>
                  <a:gd name="connsiteX5" fmla="*/ 1198986 w 10876386"/>
                  <a:gd name="connsiteY5" fmla="*/ 2556739 h 6585030"/>
                  <a:gd name="connsiteX6" fmla="*/ 1275186 w 10876386"/>
                  <a:gd name="connsiteY6" fmla="*/ 2467839 h 6585030"/>
                  <a:gd name="connsiteX7" fmla="*/ 5130582 w 10876386"/>
                  <a:gd name="connsiteY7" fmla="*/ 143933 h 6585030"/>
                  <a:gd name="connsiteX8" fmla="*/ 1204192 w 10876386"/>
                  <a:gd name="connsiteY8" fmla="*/ 5381217 h 6585030"/>
                  <a:gd name="connsiteX9" fmla="*/ 1203393 w 10876386"/>
                  <a:gd name="connsiteY9" fmla="*/ 5397772 h 6585030"/>
                  <a:gd name="connsiteX10" fmla="*/ 1203393 w 10876386"/>
                  <a:gd name="connsiteY10" fmla="*/ 5369456 h 6585030"/>
                  <a:gd name="connsiteX11" fmla="*/ 6893212 w 10876386"/>
                  <a:gd name="connsiteY11" fmla="*/ 3325040 h 6585030"/>
                  <a:gd name="connsiteX12" fmla="*/ 6850486 w 10876386"/>
                  <a:gd name="connsiteY12" fmla="*/ 3331439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1276258 w 10876386"/>
                  <a:gd name="connsiteY11" fmla="*/ 5424673 h 6585030"/>
                  <a:gd name="connsiteX12" fmla="*/ 6893212 w 10876386"/>
                  <a:gd name="connsiteY12" fmla="*/ 3325040 h 6585030"/>
                  <a:gd name="connsiteX0" fmla="*/ 6893212 w 10876386"/>
                  <a:gd name="connsiteY0" fmla="*/ 3325040 h 6585030"/>
                  <a:gd name="connsiteX1" fmla="*/ 6850486 w 10876386"/>
                  <a:gd name="connsiteY1" fmla="*/ 3331439 h 6585030"/>
                  <a:gd name="connsiteX2" fmla="*/ 10876386 w 10876386"/>
                  <a:gd name="connsiteY2" fmla="*/ 1947139 h 6585030"/>
                  <a:gd name="connsiteX3" fmla="*/ 10851630 w 10876386"/>
                  <a:gd name="connsiteY3" fmla="*/ 2541623 h 6585030"/>
                  <a:gd name="connsiteX4" fmla="*/ 6796470 w 10876386"/>
                  <a:gd name="connsiteY4" fmla="*/ 3482229 h 6585030"/>
                  <a:gd name="connsiteX5" fmla="*/ 3662786 w 10876386"/>
                  <a:gd name="connsiteY5" fmla="*/ 981939 h 6585030"/>
                  <a:gd name="connsiteX6" fmla="*/ 1198986 w 10876386"/>
                  <a:gd name="connsiteY6" fmla="*/ 2556739 h 6585030"/>
                  <a:gd name="connsiteX7" fmla="*/ 1275186 w 10876386"/>
                  <a:gd name="connsiteY7" fmla="*/ 2467839 h 6585030"/>
                  <a:gd name="connsiteX8" fmla="*/ 5130582 w 10876386"/>
                  <a:gd name="connsiteY8" fmla="*/ 143933 h 6585030"/>
                  <a:gd name="connsiteX9" fmla="*/ 1204192 w 10876386"/>
                  <a:gd name="connsiteY9" fmla="*/ 5381217 h 6585030"/>
                  <a:gd name="connsiteX10" fmla="*/ 1203393 w 10876386"/>
                  <a:gd name="connsiteY10" fmla="*/ 5397772 h 6585030"/>
                  <a:gd name="connsiteX11" fmla="*/ 6893212 w 10876386"/>
                  <a:gd name="connsiteY11" fmla="*/ 3325040 h 6585030"/>
                  <a:gd name="connsiteX0" fmla="*/ 5694226 w 9677400"/>
                  <a:gd name="connsiteY0" fmla="*/ 3325040 h 5911401"/>
                  <a:gd name="connsiteX1" fmla="*/ 5651500 w 9677400"/>
                  <a:gd name="connsiteY1" fmla="*/ 3331439 h 5911401"/>
                  <a:gd name="connsiteX2" fmla="*/ 9677400 w 9677400"/>
                  <a:gd name="connsiteY2" fmla="*/ 1947139 h 5911401"/>
                  <a:gd name="connsiteX3" fmla="*/ 9652644 w 9677400"/>
                  <a:gd name="connsiteY3" fmla="*/ 2541623 h 5911401"/>
                  <a:gd name="connsiteX4" fmla="*/ 5597484 w 9677400"/>
                  <a:gd name="connsiteY4" fmla="*/ 3482229 h 5911401"/>
                  <a:gd name="connsiteX5" fmla="*/ 2463800 w 9677400"/>
                  <a:gd name="connsiteY5" fmla="*/ 981939 h 5911401"/>
                  <a:gd name="connsiteX6" fmla="*/ 0 w 9677400"/>
                  <a:gd name="connsiteY6" fmla="*/ 2556739 h 5911401"/>
                  <a:gd name="connsiteX7" fmla="*/ 76200 w 9677400"/>
                  <a:gd name="connsiteY7" fmla="*/ 2467839 h 5911401"/>
                  <a:gd name="connsiteX8" fmla="*/ 3931596 w 9677400"/>
                  <a:gd name="connsiteY8" fmla="*/ 143933 h 5911401"/>
                  <a:gd name="connsiteX9" fmla="*/ 5206 w 9677400"/>
                  <a:gd name="connsiteY9" fmla="*/ 5381217 h 5911401"/>
                  <a:gd name="connsiteX10" fmla="*/ 5694226 w 9677400"/>
                  <a:gd name="connsiteY10" fmla="*/ 3325040 h 5911401"/>
                  <a:gd name="connsiteX0" fmla="*/ 5694226 w 9677400"/>
                  <a:gd name="connsiteY0" fmla="*/ 3325040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694226 w 9677400"/>
                  <a:gd name="connsiteY9" fmla="*/ 3325040 h 3742176"/>
                  <a:gd name="connsiteX0" fmla="*/ 5991233 w 9677400"/>
                  <a:gd name="connsiteY0" fmla="*/ 2843258 h 3742176"/>
                  <a:gd name="connsiteX1" fmla="*/ 5651500 w 9677400"/>
                  <a:gd name="connsiteY1" fmla="*/ 3331439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9677400 w 9677400"/>
                  <a:gd name="connsiteY9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426648 w 9677400"/>
                  <a:gd name="connsiteY9" fmla="*/ 2914818 h 3742176"/>
                  <a:gd name="connsiteX10" fmla="*/ 9677400 w 9677400"/>
                  <a:gd name="connsiteY10" fmla="*/ 1947139 h 3742176"/>
                  <a:gd name="connsiteX0" fmla="*/ 9677400 w 9677400"/>
                  <a:gd name="connsiteY0" fmla="*/ 1947139 h 3742176"/>
                  <a:gd name="connsiteX1" fmla="*/ 9652644 w 9677400"/>
                  <a:gd name="connsiteY1" fmla="*/ 2541623 h 3742176"/>
                  <a:gd name="connsiteX2" fmla="*/ 5597484 w 9677400"/>
                  <a:gd name="connsiteY2" fmla="*/ 3482229 h 3742176"/>
                  <a:gd name="connsiteX3" fmla="*/ 2463800 w 9677400"/>
                  <a:gd name="connsiteY3" fmla="*/ 981939 h 3742176"/>
                  <a:gd name="connsiteX4" fmla="*/ 0 w 9677400"/>
                  <a:gd name="connsiteY4" fmla="*/ 2556739 h 3742176"/>
                  <a:gd name="connsiteX5" fmla="*/ 76200 w 9677400"/>
                  <a:gd name="connsiteY5" fmla="*/ 2467839 h 3742176"/>
                  <a:gd name="connsiteX6" fmla="*/ 3931596 w 9677400"/>
                  <a:gd name="connsiteY6" fmla="*/ 143933 h 3742176"/>
                  <a:gd name="connsiteX7" fmla="*/ 5991233 w 9677400"/>
                  <a:gd name="connsiteY7" fmla="*/ 2843258 h 3742176"/>
                  <a:gd name="connsiteX8" fmla="*/ 5756550 w 9677400"/>
                  <a:gd name="connsiteY8" fmla="*/ 3392633 h 3742176"/>
                  <a:gd name="connsiteX9" fmla="*/ 6167897 w 9677400"/>
                  <a:gd name="connsiteY9" fmla="*/ 2806462 h 3742176"/>
                  <a:gd name="connsiteX10" fmla="*/ 6426648 w 9677400"/>
                  <a:gd name="connsiteY10" fmla="*/ 2914818 h 3742176"/>
                  <a:gd name="connsiteX11" fmla="*/ 9677400 w 9677400"/>
                  <a:gd name="connsiteY11" fmla="*/ 1947139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11" fmla="*/ 5861600 w 9677400"/>
                  <a:gd name="connsiteY11" fmla="*/ 3453827 h 3742176"/>
                  <a:gd name="connsiteX0" fmla="*/ 5756550 w 9677400"/>
                  <a:gd name="connsiteY0" fmla="*/ 3392633 h 3742176"/>
                  <a:gd name="connsiteX1" fmla="*/ 6167897 w 9677400"/>
                  <a:gd name="connsiteY1" fmla="*/ 2806462 h 3742176"/>
                  <a:gd name="connsiteX2" fmla="*/ 6426648 w 9677400"/>
                  <a:gd name="connsiteY2" fmla="*/ 2914818 h 3742176"/>
                  <a:gd name="connsiteX3" fmla="*/ 9677400 w 9677400"/>
                  <a:gd name="connsiteY3" fmla="*/ 1947139 h 3742176"/>
                  <a:gd name="connsiteX4" fmla="*/ 9652644 w 9677400"/>
                  <a:gd name="connsiteY4" fmla="*/ 2541623 h 3742176"/>
                  <a:gd name="connsiteX5" fmla="*/ 5597484 w 9677400"/>
                  <a:gd name="connsiteY5" fmla="*/ 3482229 h 3742176"/>
                  <a:gd name="connsiteX6" fmla="*/ 2463800 w 9677400"/>
                  <a:gd name="connsiteY6" fmla="*/ 981939 h 3742176"/>
                  <a:gd name="connsiteX7" fmla="*/ 0 w 9677400"/>
                  <a:gd name="connsiteY7" fmla="*/ 2556739 h 3742176"/>
                  <a:gd name="connsiteX8" fmla="*/ 76200 w 9677400"/>
                  <a:gd name="connsiteY8" fmla="*/ 2467839 h 3742176"/>
                  <a:gd name="connsiteX9" fmla="*/ 3931596 w 9677400"/>
                  <a:gd name="connsiteY9" fmla="*/ 143933 h 3742176"/>
                  <a:gd name="connsiteX10" fmla="*/ 5991233 w 9677400"/>
                  <a:gd name="connsiteY10" fmla="*/ 2843258 h 3742176"/>
                  <a:gd name="connsiteX0" fmla="*/ 6167897 w 9677400"/>
                  <a:gd name="connsiteY0" fmla="*/ 2806462 h 3742176"/>
                  <a:gd name="connsiteX1" fmla="*/ 6426648 w 9677400"/>
                  <a:gd name="connsiteY1" fmla="*/ 2914818 h 3742176"/>
                  <a:gd name="connsiteX2" fmla="*/ 9677400 w 9677400"/>
                  <a:gd name="connsiteY2" fmla="*/ 1947139 h 3742176"/>
                  <a:gd name="connsiteX3" fmla="*/ 9652644 w 9677400"/>
                  <a:gd name="connsiteY3" fmla="*/ 2541623 h 3742176"/>
                  <a:gd name="connsiteX4" fmla="*/ 5597484 w 9677400"/>
                  <a:gd name="connsiteY4" fmla="*/ 3482229 h 3742176"/>
                  <a:gd name="connsiteX5" fmla="*/ 2463800 w 9677400"/>
                  <a:gd name="connsiteY5" fmla="*/ 981939 h 3742176"/>
                  <a:gd name="connsiteX6" fmla="*/ 0 w 9677400"/>
                  <a:gd name="connsiteY6" fmla="*/ 2556739 h 3742176"/>
                  <a:gd name="connsiteX7" fmla="*/ 76200 w 9677400"/>
                  <a:gd name="connsiteY7" fmla="*/ 2467839 h 3742176"/>
                  <a:gd name="connsiteX8" fmla="*/ 3931596 w 9677400"/>
                  <a:gd name="connsiteY8" fmla="*/ 143933 h 3742176"/>
                  <a:gd name="connsiteX9" fmla="*/ 5991233 w 9677400"/>
                  <a:gd name="connsiteY9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91233 w 9677400"/>
                  <a:gd name="connsiteY8" fmla="*/ 2843258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6426648 w 9677400"/>
                  <a:gd name="connsiteY0" fmla="*/ 2914818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9" fmla="*/ 6426648 w 9677400"/>
                  <a:gd name="connsiteY9" fmla="*/ 2914818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944707 w 9677400"/>
                  <a:gd name="connsiteY0" fmla="*/ 286398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944707 w 9677400"/>
                  <a:gd name="connsiteY8" fmla="*/ 2863983 h 3742176"/>
                  <a:gd name="connsiteX0" fmla="*/ 5801799 w 9677400"/>
                  <a:gd name="connsiteY0" fmla="*/ 3117063 h 3742176"/>
                  <a:gd name="connsiteX1" fmla="*/ 9677400 w 9677400"/>
                  <a:gd name="connsiteY1" fmla="*/ 1947139 h 3742176"/>
                  <a:gd name="connsiteX2" fmla="*/ 9652644 w 9677400"/>
                  <a:gd name="connsiteY2" fmla="*/ 2541623 h 3742176"/>
                  <a:gd name="connsiteX3" fmla="*/ 5597484 w 9677400"/>
                  <a:gd name="connsiteY3" fmla="*/ 3482229 h 3742176"/>
                  <a:gd name="connsiteX4" fmla="*/ 2463800 w 9677400"/>
                  <a:gd name="connsiteY4" fmla="*/ 981939 h 3742176"/>
                  <a:gd name="connsiteX5" fmla="*/ 0 w 9677400"/>
                  <a:gd name="connsiteY5" fmla="*/ 2556739 h 3742176"/>
                  <a:gd name="connsiteX6" fmla="*/ 76200 w 9677400"/>
                  <a:gd name="connsiteY6" fmla="*/ 2467839 h 3742176"/>
                  <a:gd name="connsiteX7" fmla="*/ 3931596 w 9677400"/>
                  <a:gd name="connsiteY7" fmla="*/ 143933 h 3742176"/>
                  <a:gd name="connsiteX8" fmla="*/ 5801799 w 9677400"/>
                  <a:gd name="connsiteY8" fmla="*/ 3117063 h 3742176"/>
                  <a:gd name="connsiteX0" fmla="*/ 5801799 w 9677400"/>
                  <a:gd name="connsiteY0" fmla="*/ 3117063 h 3648314"/>
                  <a:gd name="connsiteX1" fmla="*/ 9677400 w 9677400"/>
                  <a:gd name="connsiteY1" fmla="*/ 1947139 h 3648314"/>
                  <a:gd name="connsiteX2" fmla="*/ 9652644 w 9677400"/>
                  <a:gd name="connsiteY2" fmla="*/ 2541623 h 3648314"/>
                  <a:gd name="connsiteX3" fmla="*/ 5755168 w 9677400"/>
                  <a:gd name="connsiteY3" fmla="*/ 3295615 h 3648314"/>
                  <a:gd name="connsiteX4" fmla="*/ 2463800 w 9677400"/>
                  <a:gd name="connsiteY4" fmla="*/ 981939 h 3648314"/>
                  <a:gd name="connsiteX5" fmla="*/ 0 w 9677400"/>
                  <a:gd name="connsiteY5" fmla="*/ 2556739 h 3648314"/>
                  <a:gd name="connsiteX6" fmla="*/ 76200 w 9677400"/>
                  <a:gd name="connsiteY6" fmla="*/ 2467839 h 3648314"/>
                  <a:gd name="connsiteX7" fmla="*/ 3931596 w 9677400"/>
                  <a:gd name="connsiteY7" fmla="*/ 143933 h 3648314"/>
                  <a:gd name="connsiteX8" fmla="*/ 5801799 w 9677400"/>
                  <a:gd name="connsiteY8" fmla="*/ 3117063 h 3648314"/>
                  <a:gd name="connsiteX0" fmla="*/ 5801799 w 9677400"/>
                  <a:gd name="connsiteY0" fmla="*/ 2639484 h 3077983"/>
                  <a:gd name="connsiteX1" fmla="*/ 9677400 w 9677400"/>
                  <a:gd name="connsiteY1" fmla="*/ 1469560 h 3077983"/>
                  <a:gd name="connsiteX2" fmla="*/ 9652644 w 9677400"/>
                  <a:gd name="connsiteY2" fmla="*/ 2064044 h 3077983"/>
                  <a:gd name="connsiteX3" fmla="*/ 5755168 w 9677400"/>
                  <a:gd name="connsiteY3" fmla="*/ 2818036 h 3077983"/>
                  <a:gd name="connsiteX4" fmla="*/ 2463800 w 9677400"/>
                  <a:gd name="connsiteY4" fmla="*/ 504360 h 3077983"/>
                  <a:gd name="connsiteX5" fmla="*/ 0 w 9677400"/>
                  <a:gd name="connsiteY5" fmla="*/ 2079160 h 3077983"/>
                  <a:gd name="connsiteX6" fmla="*/ 76200 w 9677400"/>
                  <a:gd name="connsiteY6" fmla="*/ 1990260 h 3077983"/>
                  <a:gd name="connsiteX7" fmla="*/ 2732697 w 9677400"/>
                  <a:gd name="connsiteY7" fmla="*/ 143933 h 3077983"/>
                  <a:gd name="connsiteX8" fmla="*/ 5801799 w 9677400"/>
                  <a:gd name="connsiteY8" fmla="*/ 2639484 h 30779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677400" h="3077983">
                    <a:moveTo>
                      <a:pt x="5801799" y="2639484"/>
                    </a:moveTo>
                    <a:cubicBezTo>
                      <a:pt x="6959250" y="2860422"/>
                      <a:pt x="9059411" y="1523287"/>
                      <a:pt x="9677400" y="1469560"/>
                    </a:cubicBezTo>
                    <a:lnTo>
                      <a:pt x="9652644" y="2064044"/>
                    </a:lnTo>
                    <a:cubicBezTo>
                      <a:pt x="8972658" y="2319892"/>
                      <a:pt x="6953309" y="3077983"/>
                      <a:pt x="5755168" y="2818036"/>
                    </a:cubicBezTo>
                    <a:cubicBezTo>
                      <a:pt x="4557027" y="2558089"/>
                      <a:pt x="3422995" y="627506"/>
                      <a:pt x="2463800" y="504360"/>
                    </a:cubicBezTo>
                    <a:cubicBezTo>
                      <a:pt x="1504605" y="381214"/>
                      <a:pt x="378883" y="1795527"/>
                      <a:pt x="0" y="2079160"/>
                    </a:cubicBezTo>
                    <a:lnTo>
                      <a:pt x="76200" y="1990260"/>
                    </a:lnTo>
                    <a:cubicBezTo>
                      <a:pt x="856191" y="864193"/>
                      <a:pt x="1803480" y="0"/>
                      <a:pt x="2732697" y="143933"/>
                    </a:cubicBezTo>
                    <a:cubicBezTo>
                      <a:pt x="3669035" y="286800"/>
                      <a:pt x="4644348" y="2418546"/>
                      <a:pt x="5801799" y="263948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tint val="66000"/>
                      <a:satMod val="160000"/>
                      <a:alpha val="11000"/>
                    </a:schemeClr>
                  </a:gs>
                  <a:gs pos="50000">
                    <a:schemeClr val="accent1">
                      <a:tint val="44500"/>
                      <a:satMod val="160000"/>
                      <a:alpha val="29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10800000" scaled="1"/>
                <a:tileRect/>
              </a:gradFill>
              <a:ln w="28575">
                <a:noFill/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 prst="artDeco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Tx/>
              <a:buSzPct val="80000"/>
              <a:buFont typeface="Wingdings" pitchFamily="2" charset="2"/>
              <a:buChar char="§"/>
              <a:defRPr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43F5-94BE-49EA-9A6D-F206B4C1E22F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67F15-D217-4483-8FC3-B1E83A27DE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43F5-94BE-49EA-9A6D-F206B4C1E22F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67F15-D217-4483-8FC3-B1E83A27DE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43F5-94BE-49EA-9A6D-F206B4C1E22F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67F15-D217-4483-8FC3-B1E83A27DE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43F5-94BE-49EA-9A6D-F206B4C1E22F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67F15-D217-4483-8FC3-B1E83A27DE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43F5-94BE-49EA-9A6D-F206B4C1E22F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67F15-D217-4483-8FC3-B1E83A27DE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43F5-94BE-49EA-9A6D-F206B4C1E22F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67F15-D217-4483-8FC3-B1E83A27DE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43F5-94BE-49EA-9A6D-F206B4C1E22F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67F15-D217-4483-8FC3-B1E83A27DE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B43F5-94BE-49EA-9A6D-F206B4C1E22F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67F15-D217-4483-8FC3-B1E83A27DE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-577516" y="1783347"/>
            <a:ext cx="10032296" cy="2766837"/>
            <a:chOff x="-577516" y="1783347"/>
            <a:chExt cx="10032296" cy="2766837"/>
          </a:xfrm>
          <a:effectLst>
            <a:reflection blurRad="6350" stA="50000" endA="295" endPos="92000" dist="101600" dir="5400000" sy="-100000" algn="bl" rotWithShape="0"/>
          </a:effectLst>
        </p:grpSpPr>
        <p:sp>
          <p:nvSpPr>
            <p:cNvPr id="25" name="Полилиния 24"/>
            <p:cNvSpPr/>
            <p:nvPr userDrawn="1"/>
          </p:nvSpPr>
          <p:spPr>
            <a:xfrm>
              <a:off x="-577516" y="1783347"/>
              <a:ext cx="10026316" cy="2478506"/>
            </a:xfrm>
            <a:custGeom>
              <a:avLst/>
              <a:gdLst>
                <a:gd name="connsiteX0" fmla="*/ 0 w 10026316"/>
                <a:gd name="connsiteY0" fmla="*/ 1890295 h 2478506"/>
                <a:gd name="connsiteX1" fmla="*/ 2679032 w 10026316"/>
                <a:gd name="connsiteY1" fmla="*/ 77537 h 2478506"/>
                <a:gd name="connsiteX2" fmla="*/ 5919537 w 10026316"/>
                <a:gd name="connsiteY2" fmla="*/ 2355516 h 2478506"/>
                <a:gd name="connsiteX3" fmla="*/ 10026316 w 10026316"/>
                <a:gd name="connsiteY3" fmla="*/ 815474 h 2478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26316" h="2478506">
                  <a:moveTo>
                    <a:pt x="0" y="1890295"/>
                  </a:moveTo>
                  <a:cubicBezTo>
                    <a:pt x="846221" y="945147"/>
                    <a:pt x="1692443" y="0"/>
                    <a:pt x="2679032" y="77537"/>
                  </a:cubicBezTo>
                  <a:cubicBezTo>
                    <a:pt x="3665621" y="155074"/>
                    <a:pt x="4694990" y="2232527"/>
                    <a:pt x="5919537" y="2355516"/>
                  </a:cubicBezTo>
                  <a:cubicBezTo>
                    <a:pt x="7144084" y="2478506"/>
                    <a:pt x="9480884" y="1497264"/>
                    <a:pt x="10026316" y="815474"/>
                  </a:cubicBezTo>
                </a:path>
              </a:pathLst>
            </a:custGeom>
            <a:ln w="57150">
              <a:solidFill>
                <a:schemeClr val="accent1">
                  <a:shade val="95000"/>
                  <a:satMod val="105000"/>
                  <a:alpha val="82000"/>
                </a:scheme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олилиния 25"/>
            <p:cNvSpPr/>
            <p:nvPr userDrawn="1"/>
          </p:nvSpPr>
          <p:spPr>
            <a:xfrm>
              <a:off x="-571536" y="2071678"/>
              <a:ext cx="10026316" cy="2478506"/>
            </a:xfrm>
            <a:custGeom>
              <a:avLst/>
              <a:gdLst>
                <a:gd name="connsiteX0" fmla="*/ 0 w 10026316"/>
                <a:gd name="connsiteY0" fmla="*/ 1890295 h 2478506"/>
                <a:gd name="connsiteX1" fmla="*/ 2679032 w 10026316"/>
                <a:gd name="connsiteY1" fmla="*/ 77537 h 2478506"/>
                <a:gd name="connsiteX2" fmla="*/ 5919537 w 10026316"/>
                <a:gd name="connsiteY2" fmla="*/ 2355516 h 2478506"/>
                <a:gd name="connsiteX3" fmla="*/ 10026316 w 10026316"/>
                <a:gd name="connsiteY3" fmla="*/ 815474 h 2478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26316" h="2478506">
                  <a:moveTo>
                    <a:pt x="0" y="1890295"/>
                  </a:moveTo>
                  <a:cubicBezTo>
                    <a:pt x="846221" y="945147"/>
                    <a:pt x="1692443" y="0"/>
                    <a:pt x="2679032" y="77537"/>
                  </a:cubicBezTo>
                  <a:cubicBezTo>
                    <a:pt x="3665621" y="155074"/>
                    <a:pt x="4694990" y="2232527"/>
                    <a:pt x="5919537" y="2355516"/>
                  </a:cubicBezTo>
                  <a:cubicBezTo>
                    <a:pt x="7144084" y="2478506"/>
                    <a:pt x="9480884" y="1497264"/>
                    <a:pt x="10026316" y="815474"/>
                  </a:cubicBezTo>
                </a:path>
              </a:pathLst>
            </a:custGeom>
            <a:ln w="57150">
              <a:solidFill>
                <a:schemeClr val="accent1">
                  <a:shade val="95000"/>
                  <a:satMod val="105000"/>
                  <a:alpha val="82000"/>
                </a:scheme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B43F5-94BE-49EA-9A6D-F206B4C1E22F}" type="datetimeFigureOut">
              <a:rPr lang="ru-RU" smtClean="0"/>
              <a:t>24.02.2014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E67F15-D217-4483-8FC3-B1E83A27DE17}" type="slidenum">
              <a:rPr lang="ru-RU" smtClean="0"/>
              <a:t>‹#›</a:t>
            </a:fld>
            <a:endParaRPr lang="ru-RU"/>
          </a:p>
        </p:txBody>
      </p:sp>
      <p:grpSp>
        <p:nvGrpSpPr>
          <p:cNvPr id="28" name="Группа 27"/>
          <p:cNvGrpSpPr/>
          <p:nvPr/>
        </p:nvGrpSpPr>
        <p:grpSpPr>
          <a:xfrm>
            <a:off x="-428660" y="3500438"/>
            <a:ext cx="10032296" cy="2766837"/>
            <a:chOff x="-577516" y="1783347"/>
            <a:chExt cx="10032296" cy="2766837"/>
          </a:xfrm>
          <a:effectLst>
            <a:reflection blurRad="6350" stA="50000" endA="295" endPos="92000" dist="101600" dir="5400000" sy="-100000" algn="bl" rotWithShape="0"/>
          </a:effectLst>
        </p:grpSpPr>
        <p:sp>
          <p:nvSpPr>
            <p:cNvPr id="29" name="Полилиния 28"/>
            <p:cNvSpPr/>
            <p:nvPr userDrawn="1"/>
          </p:nvSpPr>
          <p:spPr>
            <a:xfrm>
              <a:off x="-577516" y="1783347"/>
              <a:ext cx="10026316" cy="2478506"/>
            </a:xfrm>
            <a:custGeom>
              <a:avLst/>
              <a:gdLst>
                <a:gd name="connsiteX0" fmla="*/ 0 w 10026316"/>
                <a:gd name="connsiteY0" fmla="*/ 1890295 h 2478506"/>
                <a:gd name="connsiteX1" fmla="*/ 2679032 w 10026316"/>
                <a:gd name="connsiteY1" fmla="*/ 77537 h 2478506"/>
                <a:gd name="connsiteX2" fmla="*/ 5919537 w 10026316"/>
                <a:gd name="connsiteY2" fmla="*/ 2355516 h 2478506"/>
                <a:gd name="connsiteX3" fmla="*/ 10026316 w 10026316"/>
                <a:gd name="connsiteY3" fmla="*/ 815474 h 2478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26316" h="2478506">
                  <a:moveTo>
                    <a:pt x="0" y="1890295"/>
                  </a:moveTo>
                  <a:cubicBezTo>
                    <a:pt x="846221" y="945147"/>
                    <a:pt x="1692443" y="0"/>
                    <a:pt x="2679032" y="77537"/>
                  </a:cubicBezTo>
                  <a:cubicBezTo>
                    <a:pt x="3665621" y="155074"/>
                    <a:pt x="4694990" y="2232527"/>
                    <a:pt x="5919537" y="2355516"/>
                  </a:cubicBezTo>
                  <a:cubicBezTo>
                    <a:pt x="7144084" y="2478506"/>
                    <a:pt x="9480884" y="1497264"/>
                    <a:pt x="10026316" y="815474"/>
                  </a:cubicBezTo>
                </a:path>
              </a:pathLst>
            </a:custGeom>
            <a:ln w="57150">
              <a:solidFill>
                <a:schemeClr val="accent1">
                  <a:shade val="95000"/>
                  <a:satMod val="105000"/>
                  <a:alpha val="30000"/>
                </a:scheme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олилиния 29"/>
            <p:cNvSpPr/>
            <p:nvPr userDrawn="1"/>
          </p:nvSpPr>
          <p:spPr>
            <a:xfrm>
              <a:off x="-571536" y="2071678"/>
              <a:ext cx="10026316" cy="2478506"/>
            </a:xfrm>
            <a:custGeom>
              <a:avLst/>
              <a:gdLst>
                <a:gd name="connsiteX0" fmla="*/ 0 w 10026316"/>
                <a:gd name="connsiteY0" fmla="*/ 1890295 h 2478506"/>
                <a:gd name="connsiteX1" fmla="*/ 2679032 w 10026316"/>
                <a:gd name="connsiteY1" fmla="*/ 77537 h 2478506"/>
                <a:gd name="connsiteX2" fmla="*/ 5919537 w 10026316"/>
                <a:gd name="connsiteY2" fmla="*/ 2355516 h 2478506"/>
                <a:gd name="connsiteX3" fmla="*/ 10026316 w 10026316"/>
                <a:gd name="connsiteY3" fmla="*/ 815474 h 2478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26316" h="2478506">
                  <a:moveTo>
                    <a:pt x="0" y="1890295"/>
                  </a:moveTo>
                  <a:cubicBezTo>
                    <a:pt x="846221" y="945147"/>
                    <a:pt x="1692443" y="0"/>
                    <a:pt x="2679032" y="77537"/>
                  </a:cubicBezTo>
                  <a:cubicBezTo>
                    <a:pt x="3665621" y="155074"/>
                    <a:pt x="4694990" y="2232527"/>
                    <a:pt x="5919537" y="2355516"/>
                  </a:cubicBezTo>
                  <a:cubicBezTo>
                    <a:pt x="7144084" y="2478506"/>
                    <a:pt x="9480884" y="1497264"/>
                    <a:pt x="10026316" y="815474"/>
                  </a:cubicBezTo>
                </a:path>
              </a:pathLst>
            </a:custGeom>
            <a:ln w="57150">
              <a:solidFill>
                <a:schemeClr val="accent1">
                  <a:shade val="95000"/>
                  <a:satMod val="105000"/>
                  <a:alpha val="30000"/>
                </a:scheme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-357222" y="5000636"/>
            <a:ext cx="10032296" cy="2766837"/>
            <a:chOff x="-577516" y="1783347"/>
            <a:chExt cx="10032296" cy="2766837"/>
          </a:xfrm>
        </p:grpSpPr>
        <p:sp>
          <p:nvSpPr>
            <p:cNvPr id="32" name="Полилиния 31"/>
            <p:cNvSpPr/>
            <p:nvPr userDrawn="1"/>
          </p:nvSpPr>
          <p:spPr>
            <a:xfrm>
              <a:off x="-577516" y="1783347"/>
              <a:ext cx="10026316" cy="2478506"/>
            </a:xfrm>
            <a:custGeom>
              <a:avLst/>
              <a:gdLst>
                <a:gd name="connsiteX0" fmla="*/ 0 w 10026316"/>
                <a:gd name="connsiteY0" fmla="*/ 1890295 h 2478506"/>
                <a:gd name="connsiteX1" fmla="*/ 2679032 w 10026316"/>
                <a:gd name="connsiteY1" fmla="*/ 77537 h 2478506"/>
                <a:gd name="connsiteX2" fmla="*/ 5919537 w 10026316"/>
                <a:gd name="connsiteY2" fmla="*/ 2355516 h 2478506"/>
                <a:gd name="connsiteX3" fmla="*/ 10026316 w 10026316"/>
                <a:gd name="connsiteY3" fmla="*/ 815474 h 2478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26316" h="2478506">
                  <a:moveTo>
                    <a:pt x="0" y="1890295"/>
                  </a:moveTo>
                  <a:cubicBezTo>
                    <a:pt x="846221" y="945147"/>
                    <a:pt x="1692443" y="0"/>
                    <a:pt x="2679032" y="77537"/>
                  </a:cubicBezTo>
                  <a:cubicBezTo>
                    <a:pt x="3665621" y="155074"/>
                    <a:pt x="4694990" y="2232527"/>
                    <a:pt x="5919537" y="2355516"/>
                  </a:cubicBezTo>
                  <a:cubicBezTo>
                    <a:pt x="7144084" y="2478506"/>
                    <a:pt x="9480884" y="1497264"/>
                    <a:pt x="10026316" y="815474"/>
                  </a:cubicBezTo>
                </a:path>
              </a:pathLst>
            </a:custGeom>
            <a:ln w="57150">
              <a:solidFill>
                <a:schemeClr val="accent1">
                  <a:shade val="95000"/>
                  <a:satMod val="105000"/>
                  <a:alpha val="27000"/>
                </a:scheme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олилиния 32"/>
            <p:cNvSpPr/>
            <p:nvPr userDrawn="1"/>
          </p:nvSpPr>
          <p:spPr>
            <a:xfrm>
              <a:off x="-571536" y="2071678"/>
              <a:ext cx="10026316" cy="2478506"/>
            </a:xfrm>
            <a:custGeom>
              <a:avLst/>
              <a:gdLst>
                <a:gd name="connsiteX0" fmla="*/ 0 w 10026316"/>
                <a:gd name="connsiteY0" fmla="*/ 1890295 h 2478506"/>
                <a:gd name="connsiteX1" fmla="*/ 2679032 w 10026316"/>
                <a:gd name="connsiteY1" fmla="*/ 77537 h 2478506"/>
                <a:gd name="connsiteX2" fmla="*/ 5919537 w 10026316"/>
                <a:gd name="connsiteY2" fmla="*/ 2355516 h 2478506"/>
                <a:gd name="connsiteX3" fmla="*/ 10026316 w 10026316"/>
                <a:gd name="connsiteY3" fmla="*/ 815474 h 2478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26316" h="2478506">
                  <a:moveTo>
                    <a:pt x="0" y="1890295"/>
                  </a:moveTo>
                  <a:cubicBezTo>
                    <a:pt x="846221" y="945147"/>
                    <a:pt x="1692443" y="0"/>
                    <a:pt x="2679032" y="77537"/>
                  </a:cubicBezTo>
                  <a:cubicBezTo>
                    <a:pt x="3665621" y="155074"/>
                    <a:pt x="4694990" y="2232527"/>
                    <a:pt x="5919537" y="2355516"/>
                  </a:cubicBezTo>
                  <a:cubicBezTo>
                    <a:pt x="7144084" y="2478506"/>
                    <a:pt x="9480884" y="1497264"/>
                    <a:pt x="10026316" y="815474"/>
                  </a:cubicBezTo>
                </a:path>
              </a:pathLst>
            </a:custGeom>
            <a:ln w="57150">
              <a:solidFill>
                <a:schemeClr val="accent1">
                  <a:shade val="95000"/>
                  <a:satMod val="105000"/>
                  <a:alpha val="27000"/>
                </a:schemeClr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ru-RU" sz="4800" b="1" i="0" kern="1200" spc="200" baseline="0" smtClean="0">
          <a:solidFill>
            <a:schemeClr val="tx2">
              <a:lumMod val="75000"/>
            </a:schemeClr>
          </a:solidFill>
          <a:effectLst>
            <a:glow rad="101600">
              <a:schemeClr val="accent1">
                <a:satMod val="175000"/>
                <a:alpha val="40000"/>
              </a:schemeClr>
            </a:glow>
            <a:reflection blurRad="6350" stA="55000" endA="300" endPos="45500" dir="5400000" sy="-100000" algn="bl" rotWithShape="0"/>
          </a:effectLst>
          <a:latin typeface="Impact" pitchFamily="34" charset="0"/>
          <a:ea typeface="Verdana" pitchFamily="34" charset="0"/>
          <a:cs typeface="Lucida Sans Unicode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85727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b="1" dirty="0">
                <a:solidFill>
                  <a:srgbClr val="002060"/>
                </a:solidFill>
                <a:cs typeface="Arabic Typesetting" panose="03020402040406030203" pitchFamily="66" charset="-78"/>
              </a:rPr>
              <a:t>Республика Дагестан</a:t>
            </a:r>
          </a:p>
          <a:p>
            <a:pPr lvl="0" algn="ctr"/>
            <a:r>
              <a:rPr lang="ru-RU" sz="6000" b="1" dirty="0">
                <a:solidFill>
                  <a:srgbClr val="002060"/>
                </a:solidFill>
                <a:cs typeface="Arabic Typesetting" panose="03020402040406030203" pitchFamily="66" charset="-78"/>
              </a:rPr>
              <a:t>Цунтинский район </a:t>
            </a:r>
            <a:endParaRPr lang="ru-RU" sz="6000" b="1" dirty="0" smtClean="0">
              <a:solidFill>
                <a:srgbClr val="002060"/>
              </a:solidFill>
              <a:cs typeface="Arabic Typesetting" panose="03020402040406030203" pitchFamily="66" charset="-78"/>
            </a:endParaRPr>
          </a:p>
          <a:p>
            <a:pPr lvl="0" algn="ctr"/>
            <a:r>
              <a:rPr lang="ru-RU" sz="6000" b="1" dirty="0" smtClean="0">
                <a:solidFill>
                  <a:srgbClr val="002060"/>
                </a:solidFill>
                <a:cs typeface="Arabic Typesetting" panose="03020402040406030203" pitchFamily="66" charset="-78"/>
              </a:rPr>
              <a:t>сел</a:t>
            </a:r>
            <a:r>
              <a:rPr lang="ru-RU" sz="6000" b="1" dirty="0">
                <a:solidFill>
                  <a:srgbClr val="002060"/>
                </a:solidFill>
                <a:cs typeface="Arabic Typesetting" panose="03020402040406030203" pitchFamily="66" charset="-78"/>
              </a:rPr>
              <a:t>. Мокок</a:t>
            </a:r>
          </a:p>
          <a:p>
            <a:pPr lvl="0" algn="ctr"/>
            <a:r>
              <a:rPr lang="ru-RU" sz="6000" b="1" dirty="0">
                <a:solidFill>
                  <a:srgbClr val="002060"/>
                </a:solidFill>
                <a:cs typeface="Arabic Typesetting" panose="03020402040406030203" pitchFamily="66" charset="-78"/>
              </a:rPr>
              <a:t>МКОУ «Мококская СОШ им. Хайбулаева С. З</a:t>
            </a:r>
            <a:r>
              <a:rPr lang="ru-RU" sz="6000" b="1" dirty="0" smtClean="0">
                <a:solidFill>
                  <a:srgbClr val="002060"/>
                </a:solidFill>
                <a:cs typeface="Arabic Typesetting" panose="03020402040406030203" pitchFamily="66" charset="-78"/>
              </a:rPr>
              <a:t>.»</a:t>
            </a:r>
            <a:endParaRPr lang="ru-RU" sz="6000" b="1" dirty="0">
              <a:solidFill>
                <a:srgbClr val="002060"/>
              </a:solidFill>
              <a:cs typeface="Arabic Typesetting" panose="03020402040406030203" pitchFamily="66" charset="-78"/>
            </a:endParaRPr>
          </a:p>
          <a:p>
            <a:pPr lvl="0" algn="ctr"/>
            <a:r>
              <a:rPr lang="ru-RU" sz="6000" b="1" dirty="0">
                <a:solidFill>
                  <a:srgbClr val="002060"/>
                </a:solidFill>
                <a:cs typeface="Arabic Typesetting" panose="03020402040406030203" pitchFamily="66" charset="-78"/>
              </a:rPr>
              <a:t>Составил: Магомедов Халид Ахмедович</a:t>
            </a:r>
          </a:p>
        </p:txBody>
      </p:sp>
    </p:spTree>
    <p:extLst>
      <p:ext uri="{BB962C8B-B14F-4D97-AF65-F5344CB8AC3E}">
        <p14:creationId xmlns:p14="http://schemas.microsoft.com/office/powerpoint/2010/main" val="417014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7794" y="0"/>
            <a:ext cx="9151794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F0"/>
                </a:solidFill>
              </a:rPr>
              <a:t>4 раунд.</a:t>
            </a:r>
            <a:endParaRPr lang="ru-RU" sz="4400" b="1" dirty="0">
              <a:solidFill>
                <a:srgbClr val="00B0F0"/>
              </a:solidFill>
            </a:endParaRPr>
          </a:p>
          <a:p>
            <a:r>
              <a:rPr lang="ru-RU" sz="3600" b="1" dirty="0" smtClean="0"/>
              <a:t>1</a:t>
            </a:r>
            <a:r>
              <a:rPr lang="ru-RU" sz="3600" b="1" dirty="0"/>
              <a:t>. Счётный прибор, которым пользовались древние греки и </a:t>
            </a:r>
            <a:r>
              <a:rPr lang="ru-RU" sz="3600" b="1" dirty="0" smtClean="0"/>
              <a:t>египтяне. </a:t>
            </a:r>
            <a:endParaRPr lang="ru-RU" sz="3600" b="1" dirty="0"/>
          </a:p>
          <a:p>
            <a:r>
              <a:rPr lang="ru-RU" sz="3600" b="1" dirty="0" smtClean="0"/>
              <a:t>2</a:t>
            </a:r>
            <a:r>
              <a:rPr lang="ru-RU" sz="3600" b="1" dirty="0"/>
              <a:t>. Прямоугольник, все стороны которого </a:t>
            </a:r>
            <a:r>
              <a:rPr lang="ru-RU" sz="3600" b="1" dirty="0" smtClean="0"/>
              <a:t>равны. </a:t>
            </a:r>
            <a:endParaRPr lang="ru-RU" sz="3600" b="1" dirty="0"/>
          </a:p>
          <a:p>
            <a:r>
              <a:rPr lang="ru-RU" sz="3600" b="1" dirty="0" smtClean="0"/>
              <a:t>3</a:t>
            </a:r>
            <a:r>
              <a:rPr lang="ru-RU" sz="3600" b="1" dirty="0"/>
              <a:t>. Наименьшее четырёхзначное </a:t>
            </a:r>
            <a:r>
              <a:rPr lang="ru-RU" sz="3600" b="1" dirty="0" smtClean="0"/>
              <a:t>число. </a:t>
            </a:r>
            <a:endParaRPr lang="ru-RU" sz="3600" b="1" dirty="0"/>
          </a:p>
          <a:p>
            <a:r>
              <a:rPr lang="ru-RU" sz="3600" b="1" dirty="0" smtClean="0"/>
              <a:t>4</a:t>
            </a:r>
            <a:r>
              <a:rPr lang="ru-RU" sz="3600" b="1" dirty="0"/>
              <a:t>. Мера длины в прежней России – это расстояние от плеча до конца среднего пальца вытянутой </a:t>
            </a:r>
            <a:r>
              <a:rPr lang="ru-RU" sz="3600" b="1" dirty="0" smtClean="0"/>
              <a:t>руки. </a:t>
            </a:r>
            <a:endParaRPr lang="ru-RU" sz="3600" b="1" dirty="0"/>
          </a:p>
          <a:p>
            <a:r>
              <a:rPr lang="ru-RU" sz="3600" b="1" dirty="0" smtClean="0"/>
              <a:t>5</a:t>
            </a:r>
            <a:r>
              <a:rPr lang="ru-RU" sz="3600" b="1" dirty="0"/>
              <a:t>. Что записывает ученик в тетради перед примером или задачей</a:t>
            </a:r>
            <a:r>
              <a:rPr lang="ru-RU" sz="3600" b="1" dirty="0" smtClean="0"/>
              <a:t>? </a:t>
            </a: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580112" y="980728"/>
            <a:ext cx="28450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Абак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1996391"/>
            <a:ext cx="291515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</a:rPr>
              <a:t>Квадрат</a:t>
            </a:r>
            <a:endParaRPr lang="ru-RU" sz="6000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96136" y="2708920"/>
            <a:ext cx="45028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rgbClr val="7030A0"/>
                </a:solidFill>
              </a:rPr>
              <a:t>1000</a:t>
            </a:r>
            <a:endParaRPr lang="ru-RU" sz="6000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4293096"/>
            <a:ext cx="42374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Аршин</a:t>
            </a:r>
            <a:endParaRPr lang="ru-RU" sz="60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99423" y="5692606"/>
            <a:ext cx="294498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Номер</a:t>
            </a:r>
            <a:endParaRPr lang="ru-RU" sz="6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26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776" y="34311"/>
            <a:ext cx="893672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6</a:t>
            </a:r>
            <a:r>
              <a:rPr lang="ru-RU" sz="4000" b="1" dirty="0"/>
              <a:t>. Нахождение всех корней </a:t>
            </a:r>
            <a:r>
              <a:rPr lang="ru-RU" sz="4000" b="1" dirty="0" smtClean="0"/>
              <a:t>уравнения. </a:t>
            </a:r>
            <a:endParaRPr lang="ru-RU" sz="4000" b="1" dirty="0"/>
          </a:p>
          <a:p>
            <a:r>
              <a:rPr lang="ru-RU" sz="4000" b="1" dirty="0" smtClean="0"/>
              <a:t>7</a:t>
            </a:r>
            <a:r>
              <a:rPr lang="ru-RU" sz="4000" b="1" dirty="0"/>
              <a:t>. Самое маленькое натуральное </a:t>
            </a:r>
            <a:r>
              <a:rPr lang="ru-RU" sz="4000" b="1" dirty="0" smtClean="0"/>
              <a:t>число. </a:t>
            </a:r>
            <a:endParaRPr lang="ru-RU" sz="4000" b="1" dirty="0"/>
          </a:p>
          <a:p>
            <a:r>
              <a:rPr lang="ru-RU" sz="4000" b="1" dirty="0" smtClean="0"/>
              <a:t>8</a:t>
            </a:r>
            <a:r>
              <a:rPr lang="ru-RU" sz="4000" b="1" dirty="0"/>
              <a:t>. Английский учёный – путешественник, который в 1120 году ввёл в Европе десятичную систему записи </a:t>
            </a:r>
            <a:r>
              <a:rPr lang="ru-RU" sz="4000" b="1" dirty="0" smtClean="0"/>
              <a:t>чисел. </a:t>
            </a:r>
            <a:endParaRPr lang="ru-RU" sz="4000" b="1" dirty="0"/>
          </a:p>
          <a:p>
            <a:r>
              <a:rPr lang="ru-RU" sz="4000" b="1" dirty="0" smtClean="0"/>
              <a:t>9</a:t>
            </a:r>
            <a:r>
              <a:rPr lang="ru-RU" sz="4000" b="1" dirty="0"/>
              <a:t>. Единица длины, равная длине первой фаланги большего пальца </a:t>
            </a:r>
            <a:r>
              <a:rPr lang="ru-RU" sz="4000" b="1" dirty="0" smtClean="0"/>
              <a:t>руки. </a:t>
            </a:r>
            <a:endParaRPr lang="ru-RU" sz="4000" b="1" dirty="0"/>
          </a:p>
          <a:p>
            <a:r>
              <a:rPr lang="ru-RU" sz="4000" b="1" dirty="0" smtClean="0"/>
              <a:t>10</a:t>
            </a:r>
            <a:r>
              <a:rPr lang="ru-RU" sz="4000" b="1" dirty="0"/>
              <a:t>. 30 – 31 </a:t>
            </a:r>
            <a:r>
              <a:rPr lang="ru-RU" sz="4000" b="1" dirty="0" smtClean="0"/>
              <a:t>дней. </a:t>
            </a:r>
            <a:endParaRPr lang="ru-RU" sz="4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77877" y="-182293"/>
            <a:ext cx="54060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Решение</a:t>
            </a:r>
            <a:endParaRPr lang="ru-RU" sz="6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1029623"/>
            <a:ext cx="50323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Единица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3573016"/>
            <a:ext cx="49937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err="1">
                <a:solidFill>
                  <a:srgbClr val="FF0000"/>
                </a:solidFill>
              </a:rPr>
              <a:t>Аделард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44145" y="5301208"/>
            <a:ext cx="442534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</a:rPr>
              <a:t>Дюйм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5926601"/>
            <a:ext cx="31396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</a:rPr>
              <a:t>Месяц</a:t>
            </a:r>
            <a:endParaRPr lang="ru-RU" sz="6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517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96" y="116632"/>
            <a:ext cx="90010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</a:rPr>
              <a:t>5 раунд.</a:t>
            </a:r>
          </a:p>
          <a:p>
            <a:r>
              <a:rPr lang="ru-RU" sz="3600" b="1" dirty="0" smtClean="0"/>
              <a:t>1</a:t>
            </a:r>
            <a:r>
              <a:rPr lang="ru-RU" sz="3600" b="1" dirty="0"/>
              <a:t>. Единица массы, равная 100 </a:t>
            </a:r>
            <a:r>
              <a:rPr lang="ru-RU" sz="3600" b="1" dirty="0" smtClean="0"/>
              <a:t>кг. </a:t>
            </a:r>
            <a:endParaRPr lang="ru-RU" sz="3600" b="1" dirty="0"/>
          </a:p>
          <a:p>
            <a:r>
              <a:rPr lang="ru-RU" sz="3600" b="1" dirty="0" smtClean="0"/>
              <a:t>2</a:t>
            </a:r>
            <a:r>
              <a:rPr lang="ru-RU" sz="3600" b="1" dirty="0"/>
              <a:t>. Сторона грани прямоугольного </a:t>
            </a:r>
            <a:r>
              <a:rPr lang="ru-RU" sz="3600" b="1" dirty="0" smtClean="0"/>
              <a:t>параллелепипеда. </a:t>
            </a:r>
            <a:endParaRPr lang="ru-RU" sz="3600" b="1" dirty="0"/>
          </a:p>
          <a:p>
            <a:r>
              <a:rPr lang="ru-RU" sz="3600" b="1" dirty="0" smtClean="0"/>
              <a:t>3</a:t>
            </a:r>
            <a:r>
              <a:rPr lang="ru-RU" sz="3600" b="1" dirty="0"/>
              <a:t>. Одна из основных величин, характеризующих геометрическое тело, например, куб, </a:t>
            </a:r>
            <a:r>
              <a:rPr lang="ru-RU" sz="3600" b="1" dirty="0" smtClean="0"/>
              <a:t>параллелепипед. </a:t>
            </a:r>
            <a:endParaRPr lang="ru-RU" sz="3600" b="1" dirty="0"/>
          </a:p>
          <a:p>
            <a:r>
              <a:rPr lang="ru-RU" sz="3600" b="1" dirty="0" smtClean="0"/>
              <a:t>4</a:t>
            </a:r>
            <a:r>
              <a:rPr lang="ru-RU" sz="3600" b="1" dirty="0"/>
              <a:t>. Единица площади многих западных </a:t>
            </a:r>
            <a:r>
              <a:rPr lang="ru-RU" sz="3600" b="1" dirty="0" smtClean="0"/>
              <a:t>стран. </a:t>
            </a:r>
            <a:endParaRPr lang="ru-RU" sz="3600" b="1" dirty="0"/>
          </a:p>
          <a:p>
            <a:r>
              <a:rPr lang="ru-RU" sz="3600" b="1" dirty="0" smtClean="0"/>
              <a:t>5</a:t>
            </a:r>
            <a:r>
              <a:rPr lang="ru-RU" sz="3600" b="1" dirty="0"/>
              <a:t>. Число, которое иногда получается при </a:t>
            </a:r>
            <a:r>
              <a:rPr lang="ru-RU" sz="3600" b="1" dirty="0" smtClean="0"/>
              <a:t>делении. </a:t>
            </a: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56176" y="692696"/>
            <a:ext cx="35301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</a:rPr>
              <a:t>Центнер</a:t>
            </a:r>
            <a:endParaRPr lang="ru-RU" sz="6000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95936" y="1844824"/>
            <a:ext cx="41764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Ребро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88224" y="3449876"/>
            <a:ext cx="45237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00B0F0"/>
                </a:solidFill>
              </a:rPr>
              <a:t>Объем</a:t>
            </a:r>
            <a:endParaRPr lang="ru-RU" sz="6000" dirty="0">
              <a:solidFill>
                <a:srgbClr val="00B0F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4588679"/>
            <a:ext cx="7848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</a:rPr>
              <a:t>Акр</a:t>
            </a:r>
            <a:endParaRPr lang="ru-RU" sz="6000" dirty="0">
              <a:solidFill>
                <a:srgbClr val="00B05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63788" y="5652776"/>
            <a:ext cx="60486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</a:rPr>
              <a:t>Остаток</a:t>
            </a:r>
            <a:endParaRPr lang="ru-RU" sz="6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99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073008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6</a:t>
            </a:r>
            <a:r>
              <a:rPr lang="ru-RU" sz="4400" b="1" dirty="0"/>
              <a:t>. Площадь квадрата со стороной 10 </a:t>
            </a:r>
            <a:r>
              <a:rPr lang="ru-RU" sz="4400" b="1" dirty="0" smtClean="0"/>
              <a:t>м. </a:t>
            </a:r>
            <a:endParaRPr lang="ru-RU" sz="4400" b="1" dirty="0"/>
          </a:p>
          <a:p>
            <a:r>
              <a:rPr lang="ru-RU" sz="4400" b="1" dirty="0" smtClean="0"/>
              <a:t>7</a:t>
            </a:r>
            <a:r>
              <a:rPr lang="ru-RU" sz="4400" b="1" dirty="0"/>
              <a:t>. Совокупность символов для обозначения математических </a:t>
            </a:r>
            <a:r>
              <a:rPr lang="ru-RU" sz="4400" b="1" dirty="0" smtClean="0"/>
              <a:t>объектов. </a:t>
            </a:r>
            <a:endParaRPr lang="ru-RU" sz="4400" b="1" dirty="0"/>
          </a:p>
          <a:p>
            <a:r>
              <a:rPr lang="ru-RU" sz="4400" b="1" dirty="0" smtClean="0"/>
              <a:t>8</a:t>
            </a:r>
            <a:r>
              <a:rPr lang="ru-RU" sz="4400" b="1" dirty="0"/>
              <a:t>. Часть круга, ограниченная двумя его радиусами и дугой </a:t>
            </a:r>
            <a:r>
              <a:rPr lang="ru-RU" sz="4400" b="1" dirty="0" smtClean="0"/>
              <a:t>окружности. </a:t>
            </a:r>
            <a:endParaRPr lang="ru-RU" sz="4400" b="1" dirty="0"/>
          </a:p>
          <a:p>
            <a:r>
              <a:rPr lang="ru-RU" sz="4400" b="1" dirty="0" smtClean="0"/>
              <a:t>9</a:t>
            </a:r>
            <a:r>
              <a:rPr lang="ru-RU" sz="4400" b="1" dirty="0"/>
              <a:t>. Центральный угол, длина дуги которого равна </a:t>
            </a:r>
            <a:r>
              <a:rPr lang="ru-RU" sz="4400" b="1" dirty="0" smtClean="0"/>
              <a:t>радиусу. </a:t>
            </a:r>
            <a:endParaRPr lang="ru-RU" sz="4400" b="1" dirty="0"/>
          </a:p>
          <a:p>
            <a:r>
              <a:rPr lang="ru-RU" sz="4400" b="1" dirty="0" smtClean="0"/>
              <a:t>10</a:t>
            </a:r>
            <a:r>
              <a:rPr lang="ru-RU" sz="4400" b="1" dirty="0"/>
              <a:t>. Одна из характеристик </a:t>
            </a:r>
            <a:r>
              <a:rPr lang="ru-RU" sz="4400" b="1" dirty="0" smtClean="0"/>
              <a:t>вектора. </a:t>
            </a:r>
            <a:endParaRPr lang="ru-RU" sz="4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99365" y="476672"/>
            <a:ext cx="35260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00B0F0"/>
                </a:solidFill>
              </a:rPr>
              <a:t>Сотка</a:t>
            </a:r>
            <a:endParaRPr lang="ru-RU" sz="6000" dirty="0">
              <a:solidFill>
                <a:srgbClr val="00B0F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3792" y="2486669"/>
            <a:ext cx="31403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</a:rPr>
              <a:t>Алфавит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92080" y="3645024"/>
            <a:ext cx="39641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</a:rPr>
              <a:t>Сектор</a:t>
            </a:r>
            <a:endParaRPr lang="ru-RU" sz="6000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02865" y="5085184"/>
            <a:ext cx="39190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Радиан</a:t>
            </a:r>
            <a:endParaRPr lang="ru-RU" sz="66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5819042"/>
            <a:ext cx="56166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</a:rPr>
              <a:t>Направление</a:t>
            </a:r>
            <a:endParaRPr lang="ru-RU" sz="6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4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171400"/>
            <a:ext cx="9252520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B050"/>
                </a:solidFill>
              </a:rPr>
              <a:t>6 раунд.</a:t>
            </a:r>
          </a:p>
          <a:p>
            <a:r>
              <a:rPr lang="ru-RU" sz="3600" b="1" dirty="0" smtClean="0"/>
              <a:t>1</a:t>
            </a:r>
            <a:r>
              <a:rPr lang="ru-RU" sz="3600" b="1" dirty="0"/>
              <a:t>. Выдающийся древнегреческий математик (III в. до н. э. ), автор сочинений «Начала</a:t>
            </a:r>
            <a:r>
              <a:rPr lang="ru-RU" sz="3600" b="1" dirty="0" smtClean="0"/>
              <a:t>». </a:t>
            </a:r>
            <a:endParaRPr lang="ru-RU" sz="3600" b="1" dirty="0"/>
          </a:p>
          <a:p>
            <a:r>
              <a:rPr lang="ru-RU" sz="3600" b="1" dirty="0" smtClean="0"/>
              <a:t>2</a:t>
            </a:r>
            <a:r>
              <a:rPr lang="ru-RU" sz="3600" b="1" dirty="0"/>
              <a:t>. Наука о числах и операциях над </a:t>
            </a:r>
            <a:r>
              <a:rPr lang="ru-RU" sz="3600" b="1" dirty="0" smtClean="0"/>
              <a:t>ними. </a:t>
            </a:r>
            <a:endParaRPr lang="ru-RU" sz="3600" b="1" dirty="0"/>
          </a:p>
          <a:p>
            <a:r>
              <a:rPr lang="ru-RU" sz="3600" b="1" dirty="0" smtClean="0"/>
              <a:t>3</a:t>
            </a:r>
            <a:r>
              <a:rPr lang="ru-RU" sz="3600" b="1" dirty="0"/>
              <a:t>. Вертикальная, горизонтальная или наклонная прямая, к которой неограниченно приближается график </a:t>
            </a:r>
            <a:r>
              <a:rPr lang="ru-RU" sz="3600" b="1" dirty="0" smtClean="0"/>
              <a:t>функции. </a:t>
            </a:r>
            <a:endParaRPr lang="ru-RU" sz="3600" b="1" dirty="0"/>
          </a:p>
          <a:p>
            <a:r>
              <a:rPr lang="ru-RU" sz="3600" b="1" dirty="0" smtClean="0"/>
              <a:t>4</a:t>
            </a:r>
            <a:r>
              <a:rPr lang="ru-RU" sz="3600" b="1" dirty="0"/>
              <a:t>. Утверждение, не требующее </a:t>
            </a:r>
            <a:r>
              <a:rPr lang="ru-RU" sz="3600" b="1" dirty="0" smtClean="0"/>
              <a:t>доказательства. </a:t>
            </a:r>
            <a:endParaRPr lang="ru-RU" sz="3600" b="1" dirty="0"/>
          </a:p>
          <a:p>
            <a:r>
              <a:rPr lang="ru-RU" sz="3600" b="1" dirty="0" smtClean="0"/>
              <a:t>5</a:t>
            </a:r>
            <a:r>
              <a:rPr lang="ru-RU" sz="3600" b="1" dirty="0"/>
              <a:t>. То, что приходится делать в уме, если нет </a:t>
            </a:r>
            <a:r>
              <a:rPr lang="ru-RU" sz="3600" b="1" dirty="0" smtClean="0"/>
              <a:t>калькулятора. </a:t>
            </a: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228184" y="836712"/>
            <a:ext cx="49911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</a:rPr>
              <a:t>Евклид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03848" y="1523682"/>
            <a:ext cx="53412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</a:rPr>
              <a:t>Арифметика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3734166"/>
            <a:ext cx="51845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00B0F0"/>
                </a:solidFill>
              </a:rPr>
              <a:t>Асимптота</a:t>
            </a:r>
            <a:endParaRPr lang="ru-RU" sz="6000" dirty="0">
              <a:solidFill>
                <a:srgbClr val="00B0F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58769" y="4825985"/>
            <a:ext cx="65082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</a:rPr>
              <a:t>Аксиома</a:t>
            </a:r>
            <a:endParaRPr lang="ru-RU" sz="6000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5949280"/>
            <a:ext cx="42880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chemeClr val="accent3">
                    <a:lumMod val="75000"/>
                  </a:schemeClr>
                </a:solidFill>
              </a:rPr>
              <a:t>Вычисление</a:t>
            </a:r>
            <a:endParaRPr lang="ru-RU" sz="60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51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96" y="44624"/>
            <a:ext cx="910850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/>
              <a:t>6</a:t>
            </a:r>
            <a:r>
              <a:rPr lang="ru-RU" sz="4800" b="1" dirty="0"/>
              <a:t>. Учебник, напичканный </a:t>
            </a:r>
            <a:r>
              <a:rPr lang="ru-RU" sz="4800" b="1" dirty="0" smtClean="0"/>
              <a:t>задачами. </a:t>
            </a:r>
            <a:endParaRPr lang="ru-RU" sz="4800" b="1" dirty="0"/>
          </a:p>
          <a:p>
            <a:r>
              <a:rPr lang="ru-RU" sz="4800" b="1" dirty="0" smtClean="0"/>
              <a:t>7</a:t>
            </a:r>
            <a:r>
              <a:rPr lang="ru-RU" sz="4800" b="1" dirty="0"/>
              <a:t>. Ученый, прозревший после удара по </a:t>
            </a:r>
            <a:r>
              <a:rPr lang="ru-RU" sz="4800" b="1" dirty="0" smtClean="0"/>
              <a:t>голове. </a:t>
            </a:r>
            <a:endParaRPr lang="ru-RU" sz="4800" b="1" dirty="0"/>
          </a:p>
          <a:p>
            <a:r>
              <a:rPr lang="ru-RU" sz="4800" b="1" dirty="0" smtClean="0"/>
              <a:t>8</a:t>
            </a:r>
            <a:r>
              <a:rPr lang="ru-RU" sz="4800" b="1" dirty="0"/>
              <a:t>. Математическое действие, воспетое в песне </a:t>
            </a:r>
            <a:r>
              <a:rPr lang="ru-RU" sz="4800" b="1" dirty="0" err="1" smtClean="0"/>
              <a:t>Шаинского</a:t>
            </a:r>
            <a:r>
              <a:rPr lang="ru-RU" sz="4800" b="1" dirty="0" smtClean="0"/>
              <a:t>. </a:t>
            </a:r>
            <a:endParaRPr lang="ru-RU" sz="4800" b="1" dirty="0"/>
          </a:p>
          <a:p>
            <a:r>
              <a:rPr lang="ru-RU" sz="4800" b="1" dirty="0" smtClean="0"/>
              <a:t>9</a:t>
            </a:r>
            <a:r>
              <a:rPr lang="ru-RU" sz="4800" b="1" dirty="0"/>
              <a:t>. Близкий </a:t>
            </a:r>
            <a:r>
              <a:rPr lang="ru-RU" sz="4800" b="1" dirty="0" smtClean="0"/>
              <a:t>родственник квадрата. </a:t>
            </a:r>
            <a:endParaRPr lang="ru-RU" sz="4800" b="1" dirty="0"/>
          </a:p>
          <a:p>
            <a:r>
              <a:rPr lang="ru-RU" sz="4800" b="1" dirty="0" smtClean="0"/>
              <a:t>10</a:t>
            </a:r>
            <a:r>
              <a:rPr lang="ru-RU" sz="4800" b="1" dirty="0"/>
              <a:t>. Школьная </a:t>
            </a:r>
            <a:r>
              <a:rPr lang="ru-RU" sz="4800" b="1" dirty="0" smtClean="0"/>
              <a:t>крыса. </a:t>
            </a:r>
            <a:endParaRPr lang="ru-RU" sz="4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911827" y="652917"/>
            <a:ext cx="723217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Учебник </a:t>
            </a:r>
            <a:r>
              <a:rPr lang="ru-RU" sz="6000" b="1" dirty="0">
                <a:solidFill>
                  <a:srgbClr val="FF0000"/>
                </a:solidFill>
              </a:rPr>
              <a:t>математики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20072" y="2102941"/>
            <a:ext cx="275248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rgbClr val="00B0F0"/>
                </a:solidFill>
              </a:rPr>
              <a:t>Ньютон</a:t>
            </a:r>
            <a:endParaRPr lang="ru-RU" sz="6000" dirty="0">
              <a:solidFill>
                <a:srgbClr val="00B0F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1533" y="3573016"/>
            <a:ext cx="412221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</a:rPr>
              <a:t>Умножение</a:t>
            </a:r>
            <a:endParaRPr lang="ru-RU" sz="6000" dirty="0">
              <a:solidFill>
                <a:srgbClr val="00B05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05428" y="4869160"/>
            <a:ext cx="546123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</a:rPr>
              <a:t>Прямоугольник</a:t>
            </a:r>
            <a:endParaRPr lang="ru-RU" sz="6000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5777984"/>
            <a:ext cx="429188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</a:rPr>
              <a:t>Биссектриса</a:t>
            </a:r>
            <a:endParaRPr lang="ru-RU" sz="6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68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9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96" y="0"/>
            <a:ext cx="9108504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/>
              <a:t>Финальный раунд.</a:t>
            </a:r>
          </a:p>
          <a:p>
            <a:r>
              <a:rPr lang="ru-RU" sz="4800" b="1" dirty="0" smtClean="0"/>
              <a:t>1</a:t>
            </a:r>
            <a:r>
              <a:rPr lang="ru-RU" sz="4800" b="1" dirty="0"/>
              <a:t>. Богатый родственник квадрата. Богаче в шесть </a:t>
            </a:r>
            <a:r>
              <a:rPr lang="ru-RU" sz="4800" b="1" dirty="0" smtClean="0"/>
              <a:t>раз. </a:t>
            </a:r>
            <a:endParaRPr lang="ru-RU" sz="4800" b="1" dirty="0"/>
          </a:p>
          <a:p>
            <a:r>
              <a:rPr lang="ru-RU" sz="4800" b="1" dirty="0" smtClean="0"/>
              <a:t>2</a:t>
            </a:r>
            <a:r>
              <a:rPr lang="ru-RU" sz="4800" b="1" dirty="0"/>
              <a:t>. «Если долго </a:t>
            </a:r>
            <a:r>
              <a:rPr lang="ru-RU" sz="4800" b="1" dirty="0" smtClean="0"/>
              <a:t>мучатся, </a:t>
            </a:r>
            <a:r>
              <a:rPr lang="ru-RU" sz="4800" b="1" dirty="0"/>
              <a:t>что-нибудь получится. . . </a:t>
            </a:r>
            <a:r>
              <a:rPr lang="ru-RU" sz="4800" b="1" dirty="0" smtClean="0"/>
              <a:t>». </a:t>
            </a:r>
            <a:endParaRPr lang="ru-RU" sz="4800" b="1" dirty="0"/>
          </a:p>
          <a:p>
            <a:r>
              <a:rPr lang="ru-RU" sz="4800" b="1" dirty="0" smtClean="0"/>
              <a:t>3</a:t>
            </a:r>
            <a:r>
              <a:rPr lang="ru-RU" sz="4800" b="1" dirty="0"/>
              <a:t>. «А ну-ка, отними!» </a:t>
            </a:r>
            <a:r>
              <a:rPr lang="ru-RU" sz="4800" b="1" dirty="0" smtClean="0"/>
              <a:t>наоборот. </a:t>
            </a:r>
            <a:endParaRPr lang="ru-RU" sz="4800" b="1" dirty="0"/>
          </a:p>
          <a:p>
            <a:r>
              <a:rPr lang="ru-RU" sz="4800" b="1" dirty="0" smtClean="0"/>
              <a:t>4</a:t>
            </a:r>
            <a:r>
              <a:rPr lang="ru-RU" sz="4800" b="1" dirty="0"/>
              <a:t>. Зловещее место в </a:t>
            </a:r>
            <a:r>
              <a:rPr lang="ru-RU" sz="4800" b="1" dirty="0" smtClean="0"/>
              <a:t>Бермудах. </a:t>
            </a:r>
            <a:endParaRPr lang="ru-RU" sz="4800" b="1" dirty="0"/>
          </a:p>
          <a:p>
            <a:r>
              <a:rPr lang="ru-RU" sz="4800" b="1" dirty="0" smtClean="0"/>
              <a:t>5</a:t>
            </a:r>
            <a:r>
              <a:rPr lang="ru-RU" sz="4800" b="1" dirty="0"/>
              <a:t>. Проблеск света в темном </a:t>
            </a:r>
            <a:r>
              <a:rPr lang="ru-RU" sz="4800" b="1" dirty="0" smtClean="0"/>
              <a:t>царстве. </a:t>
            </a:r>
            <a:endParaRPr lang="ru-RU" sz="4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6409" y="1494994"/>
            <a:ext cx="136986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</a:rPr>
              <a:t>Куб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67181" y="3017446"/>
            <a:ext cx="207114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chemeClr val="accent3">
                    <a:lumMod val="75000"/>
                  </a:schemeClr>
                </a:solidFill>
              </a:rPr>
              <a:t>Ответ</a:t>
            </a:r>
            <a:endParaRPr lang="ru-RU" sz="6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flipH="1">
            <a:off x="5314050" y="3778672"/>
            <a:ext cx="366471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7030A0"/>
                </a:solidFill>
              </a:rPr>
              <a:t>Сложение</a:t>
            </a:r>
            <a:endParaRPr lang="ru-RU" sz="6000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16549" y="4539898"/>
            <a:ext cx="436222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</a:rPr>
              <a:t>Треугольник</a:t>
            </a:r>
            <a:endParaRPr lang="ru-RU" sz="6000" dirty="0">
              <a:solidFill>
                <a:srgbClr val="00B05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77740" y="5808955"/>
            <a:ext cx="140775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Луч</a:t>
            </a:r>
            <a:endParaRPr lang="ru-RU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10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4623"/>
            <a:ext cx="918051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/>
              <a:t>6</a:t>
            </a:r>
            <a:r>
              <a:rPr lang="ru-RU" sz="4800" b="1" dirty="0"/>
              <a:t>. Что бывает даже у простого ученика, если очень </a:t>
            </a:r>
            <a:r>
              <a:rPr lang="ru-RU" sz="4800" b="1" dirty="0" smtClean="0"/>
              <a:t>постараться. </a:t>
            </a:r>
            <a:endParaRPr lang="ru-RU" sz="4800" b="1" dirty="0"/>
          </a:p>
          <a:p>
            <a:r>
              <a:rPr lang="ru-RU" sz="4800" b="1" dirty="0" smtClean="0"/>
              <a:t>7</a:t>
            </a:r>
            <a:r>
              <a:rPr lang="ru-RU" sz="4800" b="1" dirty="0"/>
              <a:t>. Ученый, который любил купаться в </a:t>
            </a:r>
            <a:r>
              <a:rPr lang="ru-RU" sz="4800" b="1" dirty="0" smtClean="0"/>
              <a:t>ванной. </a:t>
            </a:r>
            <a:endParaRPr lang="ru-RU" sz="4800" b="1" dirty="0"/>
          </a:p>
          <a:p>
            <a:r>
              <a:rPr lang="ru-RU" sz="4800" b="1" dirty="0" smtClean="0"/>
              <a:t>8</a:t>
            </a:r>
            <a:r>
              <a:rPr lang="ru-RU" sz="4800" b="1" dirty="0"/>
              <a:t>. Связь между числителем и </a:t>
            </a:r>
            <a:r>
              <a:rPr lang="ru-RU" sz="4800" b="1" dirty="0" smtClean="0"/>
              <a:t>знаменателем. </a:t>
            </a:r>
            <a:endParaRPr lang="ru-RU" sz="4800" b="1" dirty="0"/>
          </a:p>
          <a:p>
            <a:r>
              <a:rPr lang="ru-RU" sz="4800" b="1" dirty="0" smtClean="0"/>
              <a:t>9</a:t>
            </a:r>
            <a:r>
              <a:rPr lang="ru-RU" sz="4800" b="1" dirty="0"/>
              <a:t>. Дырка от </a:t>
            </a:r>
            <a:r>
              <a:rPr lang="ru-RU" sz="4800" b="1" dirty="0" smtClean="0"/>
              <a:t>бублика. </a:t>
            </a:r>
            <a:endParaRPr lang="ru-RU" sz="4800" b="1" dirty="0"/>
          </a:p>
          <a:p>
            <a:r>
              <a:rPr lang="ru-RU" sz="4800" b="1" dirty="0" smtClean="0"/>
              <a:t>10</a:t>
            </a:r>
            <a:r>
              <a:rPr lang="ru-RU" sz="4800" b="1" dirty="0"/>
              <a:t>. Забор для математических </a:t>
            </a:r>
            <a:r>
              <a:rPr lang="ru-RU" sz="4800" b="1" dirty="0" smtClean="0"/>
              <a:t>действий. </a:t>
            </a:r>
            <a:endParaRPr lang="ru-RU" sz="4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020272" y="332656"/>
            <a:ext cx="173156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Пять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41405" y="1958066"/>
            <a:ext cx="321043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Архимед</a:t>
            </a:r>
            <a:endParaRPr lang="ru-RU" sz="60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95518" y="3414777"/>
            <a:ext cx="40495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chemeClr val="accent4">
                    <a:lumMod val="75000"/>
                  </a:schemeClr>
                </a:solidFill>
              </a:rPr>
              <a:t>Отношение</a:t>
            </a:r>
            <a:endParaRPr lang="ru-RU" sz="60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98061" y="4296872"/>
            <a:ext cx="20882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</a:rPr>
              <a:t>Ноль</a:t>
            </a:r>
            <a:endParaRPr lang="ru-RU" sz="60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98061" y="5686798"/>
            <a:ext cx="25888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Скобки</a:t>
            </a:r>
            <a:endParaRPr lang="ru-RU" sz="6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8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548680"/>
            <a:ext cx="885698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0" b="1" dirty="0" smtClean="0">
                <a:solidFill>
                  <a:schemeClr val="accent4">
                    <a:lumMod val="50000"/>
                  </a:schemeClr>
                </a:solidFill>
              </a:rPr>
              <a:t>Спасибо за игру!</a:t>
            </a:r>
            <a:endParaRPr lang="ru-RU" sz="180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0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476672"/>
            <a:ext cx="9144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Внеклассное мероприятие </a:t>
            </a:r>
            <a:endParaRPr lang="ru-RU" sz="88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8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</a:t>
            </a:r>
            <a:r>
              <a:rPr lang="ru-RU" sz="8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математике "Слабое звено"</a:t>
            </a:r>
            <a:endParaRPr lang="ru-RU" sz="66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83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81" y="44624"/>
            <a:ext cx="9144000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 каждом раунде вы должны ответить на </a:t>
            </a:r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10 </a:t>
            </a: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вопросов. Чтобы достичь максимально возможной суммы, 500 000 рублей, в ограниченный период времени, самый быстрый способ состоит из 9 правильных ответов в каждом раунде, но если вы успеете сказать слово банк до того, как я задам вопрос, вы положите в банк эту сумму, если не знаете ответы на вопросы, то у вас капитал не увеличится. 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Мы начинаем игру с того игрока, у кого имя первое. Итак, начинаем игру </a:t>
            </a:r>
            <a:endParaRPr lang="ru-RU" sz="3200" b="1" dirty="0" smtClean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«</a:t>
            </a: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Слабое звено». 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9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61544"/>
            <a:ext cx="9073662" cy="6845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1 раунд. </a:t>
            </a:r>
          </a:p>
          <a:p>
            <a:r>
              <a:rPr lang="ru-RU" sz="3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1. Знак математического действия из четырех букв </a:t>
            </a:r>
            <a:r>
              <a:rPr lang="ru-RU" sz="3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endParaRPr lang="ru-RU" sz="3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3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2. Записать из одной или нескольких </a:t>
            </a:r>
            <a:r>
              <a:rPr lang="ru-RU" sz="3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цифр. </a:t>
            </a:r>
            <a:endParaRPr lang="ru-RU" sz="3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3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 Часть прямой, которая ограничивается двумя </a:t>
            </a:r>
            <a:r>
              <a:rPr lang="ru-RU" sz="3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точками. </a:t>
            </a:r>
            <a:endParaRPr lang="ru-RU" sz="3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3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4. Многоугольник, в котором имеется четыре </a:t>
            </a:r>
            <a:r>
              <a:rPr lang="ru-RU" sz="3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вершины. </a:t>
            </a:r>
            <a:endParaRPr lang="ru-RU" sz="3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3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5. Старинная мера длины из четырех </a:t>
            </a:r>
            <a:r>
              <a:rPr lang="ru-RU" sz="3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букв. </a:t>
            </a:r>
            <a:endParaRPr lang="ru-RU" sz="3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16870" y="1093386"/>
            <a:ext cx="25922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Плюс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88551" y="2420888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B0F0"/>
                </a:solidFill>
              </a:rPr>
              <a:t>Число</a:t>
            </a:r>
            <a:endParaRPr lang="ru-RU" sz="5400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64516" y="3723379"/>
            <a:ext cx="2736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Отрезок</a:t>
            </a:r>
            <a:endParaRPr lang="ru-RU" sz="4800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38275" y="4933537"/>
            <a:ext cx="47525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</a:rPr>
              <a:t>Четырехугольник</a:t>
            </a:r>
            <a:endParaRPr lang="ru-RU" sz="4400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54344" y="5816824"/>
            <a:ext cx="3672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</a:rPr>
              <a:t>Пядь</a:t>
            </a:r>
            <a:endParaRPr lang="ru-RU" sz="6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78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656" y="23159"/>
            <a:ext cx="9001839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6</a:t>
            </a:r>
            <a:r>
              <a:rPr lang="ru-RU" sz="4400" b="1" dirty="0">
                <a:latin typeface="Arial" panose="020B0604020202020204" pitchFamily="34" charset="0"/>
                <a:ea typeface="Times New Roman" panose="02020603050405020304" pitchFamily="18" charset="0"/>
              </a:rPr>
              <a:t>. Часть прямой, которая ограничивается с одной </a:t>
            </a:r>
            <a:r>
              <a:rPr lang="ru-RU" sz="44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точкой. </a:t>
            </a:r>
            <a:endParaRPr lang="ru-RU" sz="6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400" b="1" dirty="0">
                <a:latin typeface="Arial" panose="020B0604020202020204" pitchFamily="34" charset="0"/>
                <a:ea typeface="Times New Roman" panose="02020603050405020304" pitchFamily="18" charset="0"/>
              </a:rPr>
              <a:t>7. Упражнения, выполняемые с помощью </a:t>
            </a:r>
            <a:r>
              <a:rPr lang="ru-RU" sz="44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рассуждений. </a:t>
            </a:r>
            <a:endParaRPr lang="ru-RU" sz="6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400" b="1" dirty="0">
                <a:latin typeface="Arial" panose="020B0604020202020204" pitchFamily="34" charset="0"/>
                <a:ea typeface="Times New Roman" panose="02020603050405020304" pitchFamily="18" charset="0"/>
              </a:rPr>
              <a:t>8. Число разрядов в </a:t>
            </a:r>
            <a:r>
              <a:rPr lang="ru-RU" sz="44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классе. </a:t>
            </a:r>
            <a:endParaRPr lang="ru-RU" sz="6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400" b="1" dirty="0">
                <a:latin typeface="Arial" panose="020B0604020202020204" pitchFamily="34" charset="0"/>
                <a:ea typeface="Times New Roman" panose="02020603050405020304" pitchFamily="18" charset="0"/>
              </a:rPr>
              <a:t>9. Как называют числа, которые перемножают? </a:t>
            </a:r>
            <a:r>
              <a:rPr lang="ru-RU" sz="44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ru-RU" sz="6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400" b="1" dirty="0">
                <a:latin typeface="Arial" panose="020B0604020202020204" pitchFamily="34" charset="0"/>
                <a:ea typeface="Times New Roman" panose="02020603050405020304" pitchFamily="18" charset="0"/>
              </a:rPr>
              <a:t>10. Чему равно произведение m *</a:t>
            </a:r>
            <a:r>
              <a:rPr lang="ru-RU" sz="44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 1</a:t>
            </a:r>
            <a:r>
              <a:rPr lang="ru-RU" sz="4400" b="1" dirty="0">
                <a:latin typeface="Arial" panose="020B0604020202020204" pitchFamily="34" charset="0"/>
                <a:ea typeface="Times New Roman" panose="02020603050405020304" pitchFamily="18" charset="0"/>
              </a:rPr>
              <a:t>? </a:t>
            </a:r>
            <a:r>
              <a:rPr lang="ru-RU" sz="44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ru-RU" sz="6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75060" y="1085953"/>
            <a:ext cx="30243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Луч</a:t>
            </a:r>
            <a:endParaRPr lang="ru-RU" sz="6000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38174" y="2448273"/>
            <a:ext cx="3168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Задачи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00292" y="3356391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Три</a:t>
            </a:r>
            <a:endParaRPr lang="ru-RU" sz="5400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09595" y="4508593"/>
            <a:ext cx="4536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Множители</a:t>
            </a:r>
            <a:endParaRPr lang="ru-RU" sz="6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308304" y="5725478"/>
            <a:ext cx="15121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m</a:t>
            </a:r>
            <a:endParaRPr lang="ru-RU" sz="6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16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44624"/>
            <a:ext cx="9144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</a:rPr>
              <a:t>2 раунд.</a:t>
            </a:r>
          </a:p>
          <a:p>
            <a:r>
              <a:rPr lang="ru-RU" sz="4400" b="1" dirty="0" smtClean="0"/>
              <a:t>1. </a:t>
            </a:r>
            <a:r>
              <a:rPr lang="ru-RU" sz="4400" b="1" dirty="0"/>
              <a:t>Отрезок координатного </a:t>
            </a:r>
            <a:r>
              <a:rPr lang="ru-RU" sz="4400" b="1" dirty="0" smtClean="0"/>
              <a:t>луча. </a:t>
            </a:r>
            <a:endParaRPr lang="ru-RU" sz="4400" b="1" dirty="0"/>
          </a:p>
          <a:p>
            <a:r>
              <a:rPr lang="ru-RU" sz="4400" b="1" dirty="0" smtClean="0"/>
              <a:t>2. Как </a:t>
            </a:r>
            <a:r>
              <a:rPr lang="ru-RU" sz="4400" b="1" dirty="0"/>
              <a:t>называют результат умножения</a:t>
            </a:r>
            <a:r>
              <a:rPr lang="ru-RU" sz="4400" b="1" dirty="0" smtClean="0"/>
              <a:t>? </a:t>
            </a:r>
            <a:endParaRPr lang="ru-RU" sz="4400" b="1" dirty="0"/>
          </a:p>
          <a:p>
            <a:r>
              <a:rPr lang="ru-RU" sz="4400" b="1" dirty="0" smtClean="0"/>
              <a:t>3</a:t>
            </a:r>
            <a:r>
              <a:rPr lang="ru-RU" sz="4400" b="1" dirty="0"/>
              <a:t>. Сколько сантиметров в одном квадратном </a:t>
            </a:r>
            <a:r>
              <a:rPr lang="ru-RU" sz="4400" b="1" dirty="0" smtClean="0"/>
              <a:t>дециметре. </a:t>
            </a:r>
            <a:endParaRPr lang="ru-RU" sz="4400" b="1" dirty="0"/>
          </a:p>
          <a:p>
            <a:r>
              <a:rPr lang="ru-RU" sz="4400" b="1" dirty="0" smtClean="0"/>
              <a:t>4</a:t>
            </a:r>
            <a:r>
              <a:rPr lang="ru-RU" sz="4400" b="1" dirty="0"/>
              <a:t>. Что означает, решить уравнение</a:t>
            </a:r>
            <a:r>
              <a:rPr lang="ru-RU" sz="4400" b="1" dirty="0" smtClean="0"/>
              <a:t>? </a:t>
            </a:r>
            <a:endParaRPr lang="ru-RU" sz="4400" b="1" dirty="0"/>
          </a:p>
          <a:p>
            <a:r>
              <a:rPr lang="ru-RU" sz="4400" b="1" dirty="0" smtClean="0"/>
              <a:t>5</a:t>
            </a:r>
            <a:r>
              <a:rPr lang="ru-RU" sz="4400" b="1" dirty="0"/>
              <a:t>. Какой доле килограмма равен 1 грамм</a:t>
            </a:r>
            <a:r>
              <a:rPr lang="ru-RU" sz="4400" b="1" dirty="0" smtClean="0"/>
              <a:t>? </a:t>
            </a:r>
            <a:endParaRPr lang="ru-RU" sz="4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076056" y="736255"/>
            <a:ext cx="48498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Единичный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1916832"/>
            <a:ext cx="53846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92D050"/>
                </a:solidFill>
              </a:rPr>
              <a:t>Произведение</a:t>
            </a:r>
            <a:endParaRPr lang="ru-RU" sz="6000" dirty="0">
              <a:solidFill>
                <a:srgbClr val="92D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84168" y="3284984"/>
            <a:ext cx="48398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rgbClr val="FFFF00"/>
                </a:solidFill>
              </a:rPr>
              <a:t>100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23728" y="4005064"/>
            <a:ext cx="68762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</a:rPr>
              <a:t>Найти </a:t>
            </a:r>
            <a:r>
              <a:rPr lang="ru-RU" sz="6000" b="1" dirty="0">
                <a:solidFill>
                  <a:srgbClr val="0070C0"/>
                </a:solidFill>
              </a:rPr>
              <a:t>все его корни</a:t>
            </a:r>
            <a:endParaRPr lang="ru-RU" sz="6000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72877" y="5427072"/>
            <a:ext cx="26711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>
                <a:solidFill>
                  <a:srgbClr val="7030A0"/>
                </a:solidFill>
              </a:rPr>
              <a:t>1</a:t>
            </a:r>
            <a:endParaRPr lang="ru-RU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91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1"/>
      <p:bldP spid="5" grpId="1"/>
      <p:bldP spid="6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96" y="44624"/>
            <a:ext cx="910850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/>
              <a:t>6</a:t>
            </a:r>
            <a:r>
              <a:rPr lang="ru-RU" sz="5400" b="1" dirty="0"/>
              <a:t>. Что называют процентом</a:t>
            </a:r>
            <a:r>
              <a:rPr lang="ru-RU" sz="5400" b="1" dirty="0" smtClean="0"/>
              <a:t>? </a:t>
            </a:r>
            <a:endParaRPr lang="ru-RU" sz="5400" b="1" dirty="0"/>
          </a:p>
          <a:p>
            <a:r>
              <a:rPr lang="ru-RU" sz="5400" b="1" dirty="0" smtClean="0"/>
              <a:t>7</a:t>
            </a:r>
            <a:r>
              <a:rPr lang="ru-RU" sz="5400" b="1" dirty="0"/>
              <a:t>. Какой угол называют развернутым</a:t>
            </a:r>
            <a:r>
              <a:rPr lang="ru-RU" sz="5400" b="1" dirty="0" smtClean="0"/>
              <a:t>? </a:t>
            </a:r>
            <a:endParaRPr lang="ru-RU" sz="5400" b="1" dirty="0"/>
          </a:p>
          <a:p>
            <a:r>
              <a:rPr lang="ru-RU" sz="5400" b="1" dirty="0" smtClean="0"/>
              <a:t>8. Место, занимаемое цифрой в записи число. </a:t>
            </a:r>
          </a:p>
          <a:p>
            <a:r>
              <a:rPr lang="ru-RU" sz="5400" b="1" dirty="0" smtClean="0"/>
              <a:t>9</a:t>
            </a:r>
            <a:r>
              <a:rPr lang="ru-RU" sz="5400" b="1" dirty="0"/>
              <a:t>. Натуральный корень уравнения Х2 = </a:t>
            </a:r>
            <a:r>
              <a:rPr lang="ru-RU" sz="5400" b="1" dirty="0" smtClean="0"/>
              <a:t>Х. </a:t>
            </a:r>
            <a:endParaRPr lang="ru-RU" sz="5400" b="1" dirty="0"/>
          </a:p>
          <a:p>
            <a:r>
              <a:rPr lang="ru-RU" sz="5400" b="1" dirty="0" smtClean="0"/>
              <a:t>10</a:t>
            </a:r>
            <a:r>
              <a:rPr lang="ru-RU" sz="5400" b="1" dirty="0"/>
              <a:t>. Как называют сотку</a:t>
            </a:r>
            <a:r>
              <a:rPr lang="ru-RU" sz="5400" b="1" dirty="0" smtClean="0"/>
              <a:t>? </a:t>
            </a:r>
            <a:endParaRPr lang="ru-RU" sz="5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59833" y="195"/>
            <a:ext cx="60841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</a:rPr>
              <a:t>Одну </a:t>
            </a:r>
            <a:r>
              <a:rPr lang="ru-RU" sz="6000" b="1" dirty="0">
                <a:solidFill>
                  <a:srgbClr val="FFFF00"/>
                </a:solidFill>
              </a:rPr>
              <a:t>сотую часть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9584" y="1877052"/>
            <a:ext cx="51480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rgbClr val="00B0F0"/>
                </a:solidFill>
              </a:rPr>
              <a:t>180</a:t>
            </a:r>
            <a:endParaRPr lang="ru-RU" sz="6000" dirty="0">
              <a:solidFill>
                <a:srgbClr val="00B0F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31355" y="3266119"/>
            <a:ext cx="41910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92D050"/>
                </a:solidFill>
              </a:rPr>
              <a:t>Разряд</a:t>
            </a:r>
            <a:endParaRPr lang="ru-RU" sz="6000" dirty="0">
              <a:solidFill>
                <a:srgbClr val="92D05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9584" y="4869160"/>
            <a:ext cx="48245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</a:rPr>
              <a:t>Единица</a:t>
            </a:r>
            <a:endParaRPr lang="ru-RU" sz="6000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26862" y="5769268"/>
            <a:ext cx="44594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Ар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2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96" y="15579"/>
            <a:ext cx="910850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4">
                    <a:lumMod val="75000"/>
                  </a:schemeClr>
                </a:solidFill>
              </a:rPr>
              <a:t>3 раунд.</a:t>
            </a:r>
          </a:p>
          <a:p>
            <a:r>
              <a:rPr lang="ru-RU" sz="4000" b="1" dirty="0" smtClean="0"/>
              <a:t>1</a:t>
            </a:r>
            <a:r>
              <a:rPr lang="ru-RU" sz="4000" b="1" dirty="0"/>
              <a:t>. Отрезок, который соединяет точку окружности с </a:t>
            </a:r>
            <a:r>
              <a:rPr lang="ru-RU" sz="4000" b="1" dirty="0" smtClean="0"/>
              <a:t>центром. </a:t>
            </a:r>
            <a:endParaRPr lang="ru-RU" sz="4000" b="1" dirty="0"/>
          </a:p>
          <a:p>
            <a:r>
              <a:rPr lang="ru-RU" sz="4000" b="1" dirty="0" smtClean="0"/>
              <a:t>2. </a:t>
            </a:r>
            <a:r>
              <a:rPr lang="ru-RU" sz="4000" b="1" dirty="0"/>
              <a:t>Единица массы драгоценных </a:t>
            </a:r>
            <a:r>
              <a:rPr lang="ru-RU" sz="4000" b="1" dirty="0" smtClean="0"/>
              <a:t>камней. </a:t>
            </a:r>
            <a:endParaRPr lang="ru-RU" sz="4000" b="1" dirty="0"/>
          </a:p>
          <a:p>
            <a:r>
              <a:rPr lang="ru-RU" sz="4000" b="1" dirty="0" smtClean="0"/>
              <a:t>3</a:t>
            </a:r>
            <a:r>
              <a:rPr lang="ru-RU" sz="4000" b="1" dirty="0"/>
              <a:t>. Как называют равенство двух отношений</a:t>
            </a:r>
            <a:r>
              <a:rPr lang="ru-RU" sz="4000" b="1" dirty="0" smtClean="0"/>
              <a:t>? </a:t>
            </a:r>
            <a:endParaRPr lang="ru-RU" sz="4000" b="1" dirty="0"/>
          </a:p>
          <a:p>
            <a:r>
              <a:rPr lang="ru-RU" sz="4000" b="1" dirty="0" smtClean="0"/>
              <a:t>4</a:t>
            </a:r>
            <a:r>
              <a:rPr lang="ru-RU" sz="4000" b="1" dirty="0"/>
              <a:t>. Как называют первое число при делении</a:t>
            </a:r>
            <a:r>
              <a:rPr lang="ru-RU" sz="4000" b="1" dirty="0" smtClean="0"/>
              <a:t>? </a:t>
            </a:r>
            <a:endParaRPr lang="ru-RU" sz="4000" b="1" dirty="0"/>
          </a:p>
          <a:p>
            <a:r>
              <a:rPr lang="ru-RU" sz="4000" b="1" dirty="0" smtClean="0"/>
              <a:t>5</a:t>
            </a:r>
            <a:r>
              <a:rPr lang="ru-RU" sz="4000" b="1" dirty="0"/>
              <a:t>. Чёртова дюжина в </a:t>
            </a:r>
            <a:r>
              <a:rPr lang="ru-RU" sz="4000" b="1" dirty="0" smtClean="0"/>
              <a:t>квадрате. </a:t>
            </a:r>
            <a:endParaRPr lang="ru-RU" sz="4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2492896"/>
            <a:ext cx="288807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00B0F0"/>
                </a:solidFill>
              </a:rPr>
              <a:t>Карат</a:t>
            </a:r>
            <a:endParaRPr lang="ru-RU" sz="6000" dirty="0">
              <a:solidFill>
                <a:srgbClr val="00B0F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5482" y="3717032"/>
            <a:ext cx="49042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</a:rPr>
              <a:t>Пропорция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60032" y="4869160"/>
            <a:ext cx="45365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Делимое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10709" y="5567460"/>
            <a:ext cx="27161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rgbClr val="7030A0"/>
                </a:solidFill>
              </a:rPr>
              <a:t>169</a:t>
            </a:r>
            <a:endParaRPr lang="ru-RU" sz="6000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80112" y="1268760"/>
            <a:ext cx="27440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</a:rPr>
              <a:t>Радиус</a:t>
            </a:r>
            <a:endParaRPr lang="ru-RU" sz="6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22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90" y="0"/>
            <a:ext cx="913421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6</a:t>
            </a:r>
            <a:r>
              <a:rPr lang="ru-RU" sz="4400" b="1" dirty="0"/>
              <a:t>. Наименьшее четырёхзначное число, составленное из цифр 6, 1, 4, 3. Цифры не должны </a:t>
            </a:r>
            <a:r>
              <a:rPr lang="ru-RU" sz="4400" b="1" dirty="0" smtClean="0"/>
              <a:t>повторяться. </a:t>
            </a:r>
            <a:endParaRPr lang="ru-RU" sz="4400" b="1" dirty="0"/>
          </a:p>
          <a:p>
            <a:r>
              <a:rPr lang="ru-RU" sz="4400" b="1" dirty="0" smtClean="0"/>
              <a:t>7</a:t>
            </a:r>
            <a:r>
              <a:rPr lang="ru-RU" sz="4400" b="1" dirty="0"/>
              <a:t>. Соотношение между числами</a:t>
            </a:r>
            <a:r>
              <a:rPr lang="ru-RU" sz="4400" b="1" dirty="0" smtClean="0"/>
              <a:t>? </a:t>
            </a:r>
            <a:endParaRPr lang="ru-RU" sz="4400" b="1" dirty="0"/>
          </a:p>
          <a:p>
            <a:r>
              <a:rPr lang="ru-RU" sz="4400" b="1" dirty="0" smtClean="0"/>
              <a:t>8</a:t>
            </a:r>
            <a:r>
              <a:rPr lang="ru-RU" sz="4400" b="1" dirty="0"/>
              <a:t>. Результат </a:t>
            </a:r>
            <a:r>
              <a:rPr lang="ru-RU" sz="4400" b="1" dirty="0" smtClean="0"/>
              <a:t>действия.</a:t>
            </a:r>
            <a:endParaRPr lang="ru-RU" sz="4400" b="1" dirty="0"/>
          </a:p>
          <a:p>
            <a:r>
              <a:rPr lang="ru-RU" sz="4400" b="1" dirty="0" smtClean="0"/>
              <a:t>9</a:t>
            </a:r>
            <a:r>
              <a:rPr lang="ru-RU" sz="4400" b="1" dirty="0"/>
              <a:t>. Фигура, которая состоит из трёх точек и трёх отрезков, их </a:t>
            </a:r>
            <a:r>
              <a:rPr lang="ru-RU" sz="4400" b="1" dirty="0" smtClean="0"/>
              <a:t>соединяющих. </a:t>
            </a:r>
            <a:endParaRPr lang="ru-RU" sz="4400" b="1" dirty="0"/>
          </a:p>
          <a:p>
            <a:r>
              <a:rPr lang="ru-RU" sz="4400" b="1" dirty="0" smtClean="0"/>
              <a:t>10</a:t>
            </a:r>
            <a:r>
              <a:rPr lang="ru-RU" sz="4400" b="1" dirty="0"/>
              <a:t>. Единица массы, равная 1000 кг </a:t>
            </a:r>
            <a:r>
              <a:rPr lang="ru-RU" sz="4400" b="1" dirty="0" smtClean="0"/>
              <a:t>. </a:t>
            </a:r>
            <a:endParaRPr lang="ru-RU" sz="4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084168" y="1281878"/>
            <a:ext cx="32403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rgbClr val="00B0F0"/>
                </a:solidFill>
              </a:rPr>
              <a:t>1346</a:t>
            </a:r>
            <a:endParaRPr lang="ru-RU" sz="6000" dirty="0">
              <a:solidFill>
                <a:srgbClr val="00B0F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72584" y="1845019"/>
            <a:ext cx="49714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Неравенство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40312" y="2523123"/>
            <a:ext cx="492963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</a:rPr>
              <a:t>Ответ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41461" y="4437233"/>
            <a:ext cx="46723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00B0F0"/>
                </a:solidFill>
              </a:rPr>
              <a:t>Треугольник</a:t>
            </a:r>
            <a:endParaRPr lang="ru-RU" sz="6000" dirty="0">
              <a:solidFill>
                <a:srgbClr val="00B0F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20072" y="5619869"/>
            <a:ext cx="55660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Тонна</a:t>
            </a:r>
            <a:endParaRPr lang="ru-RU" sz="60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93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theme/theme1.xml><?xml version="1.0" encoding="utf-8"?>
<a:theme xmlns:a="http://schemas.openxmlformats.org/drawingml/2006/main" name="YellowWaves_1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675F4EF-0794-4B1A-A735-C3854ED7ACB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Текстура с пунктирными линиями</Template>
  <TotalTime>248</TotalTime>
  <Words>828</Words>
  <Application>Microsoft Office PowerPoint</Application>
  <PresentationFormat>Экран (4:3)</PresentationFormat>
  <Paragraphs>158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Arabic Typesetting</vt:lpstr>
      <vt:lpstr>Arial</vt:lpstr>
      <vt:lpstr>Calibri</vt:lpstr>
      <vt:lpstr>Impact</vt:lpstr>
      <vt:lpstr>Lucida Sans Unicode</vt:lpstr>
      <vt:lpstr>Times New Roman</vt:lpstr>
      <vt:lpstr>Verdana</vt:lpstr>
      <vt:lpstr>Wingdings</vt:lpstr>
      <vt:lpstr>YellowWaves_1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МХА</dc:creator>
  <cp:keywords/>
  <cp:lastModifiedBy>МХА</cp:lastModifiedBy>
  <cp:revision>25</cp:revision>
  <dcterms:created xsi:type="dcterms:W3CDTF">2014-02-23T19:26:36Z</dcterms:created>
  <dcterms:modified xsi:type="dcterms:W3CDTF">2014-02-24T08:13:07Z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TC019610479991</vt:lpwstr>
  </property>
</Properties>
</file>