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6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03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9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2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2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4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0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8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0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84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9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7DE8-0797-401F-8C2B-81F851B4E6D6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17445-97E1-4F58-B64D-615BE9569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70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ladraz.ru/upload/blogs2/2017/11/3081_a21a73819e9d11cf7b44e064b4d3dc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5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99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90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25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4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53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320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013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702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8136904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755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704856" cy="52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7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83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333500"/>
            <a:ext cx="9525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9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5262"/>
            <a:ext cx="6552728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8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333500"/>
            <a:ext cx="9525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3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7992887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5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6632"/>
            <a:ext cx="7620000" cy="65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01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366712"/>
            <a:ext cx="714375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80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333500"/>
            <a:ext cx="9525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89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49694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36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9144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0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9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23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16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39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6725"/>
            <a:ext cx="8568951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15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2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388"/>
            <a:ext cx="8496943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9198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Экран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Ибюрагим</dc:creator>
  <cp:lastModifiedBy>МСШ</cp:lastModifiedBy>
  <cp:revision>5</cp:revision>
  <dcterms:created xsi:type="dcterms:W3CDTF">2018-05-15T19:18:28Z</dcterms:created>
  <dcterms:modified xsi:type="dcterms:W3CDTF">2018-05-16T05:37:47Z</dcterms:modified>
</cp:coreProperties>
</file>