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63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034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94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2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2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44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20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685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502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4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09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F7DE8-0797-401F-8C2B-81F851B4E6D6}" type="datetimeFigureOut">
              <a:rPr lang="ru-RU" smtClean="0"/>
              <a:t>16.05.2018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17445-97E1-4F58-B64D-615BE9569C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70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ladraz.ru/upload/blogs2/2017/11/3081_a21a73819e9d11cf7b44e064b4d3dcc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9644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154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994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903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251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441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9537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8320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013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6409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7027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8136904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755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548680"/>
            <a:ext cx="7704856" cy="526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7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83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-1333500"/>
            <a:ext cx="952500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93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5262"/>
            <a:ext cx="6552728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182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-1333500"/>
            <a:ext cx="952500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73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04664"/>
            <a:ext cx="7992887" cy="59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45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6632"/>
            <a:ext cx="7620000" cy="653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01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366712"/>
            <a:ext cx="7143750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0809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" y="-1333500"/>
            <a:ext cx="9525000" cy="952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6899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849694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36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9144000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70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29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234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164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694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9390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6725"/>
            <a:ext cx="8568951" cy="592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15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2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2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3388"/>
            <a:ext cx="8496943" cy="599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69198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(4:3)</PresentationFormat>
  <Paragraphs>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Ибюрагим</dc:creator>
  <cp:lastModifiedBy>МСШ</cp:lastModifiedBy>
  <cp:revision>5</cp:revision>
  <dcterms:created xsi:type="dcterms:W3CDTF">2018-05-15T19:18:28Z</dcterms:created>
  <dcterms:modified xsi:type="dcterms:W3CDTF">2018-05-16T05:37:47Z</dcterms:modified>
</cp:coreProperties>
</file>