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89" r:id="rId2"/>
    <p:sldId id="290" r:id="rId3"/>
    <p:sldId id="256" r:id="rId4"/>
    <p:sldId id="259" r:id="rId5"/>
    <p:sldId id="260" r:id="rId6"/>
    <p:sldId id="258" r:id="rId7"/>
    <p:sldId id="257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22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852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239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898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00205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344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359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1997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877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442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764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656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99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135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29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651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197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790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88605-30E9-4E0C-9E08-854C5CF1216C}" type="datetimeFigureOut">
              <a:rPr lang="ru-RU" smtClean="0"/>
              <a:t>09.03.2014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F3F02-BBB2-4945-BEDD-63F6F0398C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9280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igri-uma.ru/forum/index.php?showforum=384" TargetMode="External"/><Relationship Id="rId2" Type="http://schemas.openxmlformats.org/officeDocument/2006/relationships/hyperlink" Target="http://www.chudopredki.ru/553-zagadki-o-geometricheskikh-figurakh.html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079" y="308660"/>
            <a:ext cx="1194295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chemeClr val="accent4">
                    <a:lumMod val="75000"/>
                  </a:schemeClr>
                </a:solidFill>
              </a:rPr>
              <a:t>Республика Дагестан</a:t>
            </a:r>
          </a:p>
          <a:p>
            <a:pPr algn="ctr"/>
            <a:r>
              <a:rPr lang="ru-RU" sz="6600" b="1" dirty="0">
                <a:solidFill>
                  <a:schemeClr val="accent4">
                    <a:lumMod val="75000"/>
                  </a:schemeClr>
                </a:solidFill>
              </a:rPr>
              <a:t>Цунтинский район сел. Мокок</a:t>
            </a:r>
          </a:p>
          <a:p>
            <a:pPr algn="ctr"/>
            <a:r>
              <a:rPr lang="ru-RU" sz="6600" b="1" dirty="0">
                <a:solidFill>
                  <a:schemeClr val="accent4">
                    <a:lumMod val="75000"/>
                  </a:schemeClr>
                </a:solidFill>
              </a:rPr>
              <a:t>МКОУ «Мококская СОШ им. Хайбулаева С. З</a:t>
            </a:r>
            <a:r>
              <a:rPr lang="ru-RU" sz="6600" b="1" dirty="0" smtClean="0">
                <a:solidFill>
                  <a:schemeClr val="accent4">
                    <a:lumMod val="75000"/>
                  </a:schemeClr>
                </a:solidFill>
              </a:rPr>
              <a:t>.»</a:t>
            </a:r>
            <a:endParaRPr lang="ru-RU" sz="66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r>
              <a:rPr lang="ru-RU" sz="6600" b="1" dirty="0">
                <a:solidFill>
                  <a:schemeClr val="accent4">
                    <a:lumMod val="75000"/>
                  </a:schemeClr>
                </a:solidFill>
              </a:rPr>
              <a:t>Составил: Магомедов Халид Ахмедович</a:t>
            </a:r>
            <a:endParaRPr lang="ru-RU" sz="66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31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8. А братишка мой, Сережа, Математик и чертежник - На столе у бабы Шуры Чертит всякие...</a:t>
            </a:r>
            <a:endParaRPr lang="ru-RU" sz="88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775" y="1546576"/>
            <a:ext cx="1219199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9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</a:t>
            </a:r>
            <a:r>
              <a:rPr lang="ru-RU" sz="239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игуры</a:t>
            </a:r>
            <a:endParaRPr lang="ru-RU" sz="239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556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9. Прикатилось колесо,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Ведь похожее оно,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наглядная натура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Лишь на круглую фигуру.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Догадался, милый друг?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Ну, конечно, это …</a:t>
            </a:r>
            <a:endParaRPr lang="ru-RU" sz="7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677107"/>
            <a:ext cx="12192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3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руг</a:t>
            </a:r>
            <a:endParaRPr lang="ru-RU" sz="34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511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10. Три вершины тут видны, Три угла, три стороны, - Ну, пожалуй, и довольно! - Что ты видишь? - ... </a:t>
            </a:r>
            <a:endParaRPr lang="ru-RU" sz="88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247901"/>
            <a:ext cx="12192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b="1" dirty="0" smtClean="0">
                <a:solidFill>
                  <a:srgbClr val="92D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Треугольник</a:t>
            </a:r>
            <a:endParaRPr lang="ru-RU" sz="138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4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11.  Эта странная фигура, Ну, совсем миниатюра! И на маленький листочек Мы поставим сотни ... </a:t>
            </a:r>
            <a:endParaRPr lang="ru-RU" sz="8800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76299"/>
            <a:ext cx="12192000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287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очек</a:t>
            </a:r>
            <a:endParaRPr lang="ru-RU" sz="287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826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DE22BA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12. Он от солнца прилетает, Пробивая толщу туч И в тетрадочке бывает, А зовется просто - ... </a:t>
            </a:r>
            <a:endParaRPr lang="ru-RU" sz="8800" b="1" dirty="0">
              <a:solidFill>
                <a:srgbClr val="DE22B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"/>
            <a:ext cx="12192000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13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</a:t>
            </a:r>
            <a:r>
              <a:rPr lang="ru-RU" sz="413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</a:t>
            </a:r>
            <a:endParaRPr lang="ru-RU" sz="413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374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13. На фигуру посмотри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в альбоме начерти 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Три угла. Три стороны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Меж собой соедини.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Получился не угольник,</a:t>
            </a:r>
            <a:b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красивый…</a:t>
            </a:r>
            <a:endParaRPr lang="ru-RU" sz="7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019300"/>
            <a:ext cx="12192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ru-RU" sz="13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реугольник</a:t>
            </a:r>
            <a:endParaRPr lang="ru-RU" sz="13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1810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04850"/>
            <a:ext cx="1219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14. Едет ручка вдоль листа По линеечке, по краю - Получается черта, Называется ...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0" y="1447799"/>
            <a:ext cx="12192000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9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Прямая</a:t>
            </a:r>
            <a:endParaRPr lang="ru-RU" sz="239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916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6675" y="1076326"/>
            <a:ext cx="1219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15. Эта </a:t>
            </a:r>
            <a:r>
              <a:rPr lang="ru-RU" sz="88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форма у клубка, У планеты, колобка, Но сожми ее, дружок, И получится ... </a:t>
            </a:r>
            <a:endParaRPr lang="ru-RU" sz="88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381124"/>
            <a:ext cx="12192000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9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Кружок</a:t>
            </a:r>
            <a:endParaRPr lang="ru-RU" sz="23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24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42926"/>
            <a:ext cx="12192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16. Если </a:t>
            </a:r>
            <a:r>
              <a:rPr lang="ru-RU" sz="8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взял бы я окружность, С двух сторон немного сжал, Отвечайте дети дружно - Получился бы ... 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73813"/>
            <a:ext cx="1219199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Овал</a:t>
            </a:r>
            <a:endParaRPr lang="ru-RU" sz="34400" b="1" dirty="0"/>
          </a:p>
        </p:txBody>
      </p:sp>
    </p:spTree>
    <p:extLst>
      <p:ext uri="{BB962C8B-B14F-4D97-AF65-F5344CB8AC3E}">
        <p14:creationId xmlns:p14="http://schemas.microsoft.com/office/powerpoint/2010/main" val="23946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17. Если </a:t>
            </a:r>
            <a:r>
              <a:rPr lang="ru-RU" sz="8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встали все квадраты На вершины под углом бы, То бы видели ребята Не квадраты мы, а ... 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Ромб</a:t>
            </a:r>
            <a:endParaRPr lang="ru-RU" sz="3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08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" y="669072"/>
            <a:ext cx="12192000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i="1" dirty="0" smtClean="0">
                <a:solidFill>
                  <a:srgbClr val="FF0000"/>
                </a:solidFill>
              </a:rPr>
              <a:t>Викторина «Геометрические загадки»</a:t>
            </a:r>
            <a:endParaRPr lang="ru-RU" sz="115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61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1219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18. Он </a:t>
            </a:r>
            <a: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похожий на яйцо</a:t>
            </a:r>
            <a:b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Или на твое лицо.</a:t>
            </a:r>
            <a:b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Вот такая есть окружность - </a:t>
            </a:r>
            <a:b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Очень странная наружность:</a:t>
            </a:r>
            <a:b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Круг приплюснутым стал.</a:t>
            </a:r>
            <a:b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Получился вдруг…. </a:t>
            </a:r>
            <a:endParaRPr lang="ru-RU" sz="66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199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Овал</a:t>
            </a:r>
            <a:endParaRPr lang="ru-RU" sz="3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91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19. Треугольник </a:t>
            </a:r>
            <a: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подпилили</a:t>
            </a:r>
            <a:b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фигуру получили:</a:t>
            </a:r>
            <a:b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Два тупых угла внутри</a:t>
            </a:r>
            <a:b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два острых – посмотри. </a:t>
            </a:r>
            <a:b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квадрат, не треугольник,</a:t>
            </a:r>
            <a:b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похож на многоугольник. </a:t>
            </a:r>
            <a:endParaRPr lang="ru-RU" sz="7200" b="1" dirty="0">
              <a:solidFill>
                <a:srgbClr val="DE22BA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71624"/>
            <a:ext cx="1219199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Трапеция</a:t>
            </a:r>
            <a:endParaRPr lang="ru-RU" sz="1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46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20. Под </a:t>
            </a:r>
            <a: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линейку я рисую </a:t>
            </a:r>
            <a:b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Очень ровную, простую</a:t>
            </a:r>
            <a:b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Всем заметную черту.</a:t>
            </a:r>
            <a:b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фигуру назову?</a:t>
            </a:r>
            <a:b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спеши, а рассуждай</a:t>
            </a:r>
            <a:b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ответ скорее дай. </a:t>
            </a:r>
            <a:endParaRPr lang="ru-RU" sz="72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781050"/>
            <a:ext cx="12191999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Линия</a:t>
            </a:r>
            <a:endParaRPr lang="ru-RU" sz="28700" b="1" dirty="0"/>
          </a:p>
        </p:txBody>
      </p:sp>
    </p:spTree>
    <p:extLst>
      <p:ext uri="{BB962C8B-B14F-4D97-AF65-F5344CB8AC3E}">
        <p14:creationId xmlns:p14="http://schemas.microsoft.com/office/powerpoint/2010/main" val="315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579864"/>
            <a:ext cx="1219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21. Часть </a:t>
            </a:r>
            <a:r>
              <a:rPr lang="ru-RU" sz="72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линии возьмем</a:t>
            </a:r>
            <a:br>
              <a:rPr lang="ru-RU" sz="72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фигуру назовем</a:t>
            </a:r>
            <a:br>
              <a:rPr lang="ru-RU" sz="72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куском – уж слишком резко,</a:t>
            </a:r>
            <a:br>
              <a:rPr lang="ru-RU" sz="72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А, наверное,…. </a:t>
            </a:r>
            <a:endParaRPr lang="ru-RU" sz="72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1390650"/>
            <a:ext cx="1219199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900" b="1" dirty="0" smtClean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Отрезком</a:t>
            </a:r>
            <a:endParaRPr lang="ru-RU" sz="19900" b="1" dirty="0">
              <a:solidFill>
                <a:srgbClr val="DE22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22. В </a:t>
            </a: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математике она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Пригождается всегда: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хвоста от запятой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Всем нам кажется простой.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в конце, закончив строчку,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 поставим, братцы, …. </a:t>
            </a:r>
            <a:endParaRPr lang="ru-RU" sz="6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Точку</a:t>
            </a:r>
            <a:endParaRPr lang="ru-RU" sz="3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6224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42949"/>
            <a:ext cx="1219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23. Как 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его нам не вертеть</a:t>
            </a:r>
            <a:b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Равных граней ровно шесть.</a:t>
            </a:r>
            <a:b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ним в лото сыграть мы сможем,</a:t>
            </a:r>
            <a:b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Только будем осторожны:</a:t>
            </a:r>
            <a:b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 не ласков и не груб</a:t>
            </a:r>
            <a:b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Потому что это…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200722"/>
            <a:ext cx="12192000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13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Куб</a:t>
            </a:r>
            <a:endParaRPr lang="ru-RU" sz="413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98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14325"/>
            <a:ext cx="1219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24. Вроде </a:t>
            </a: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круг, но дело в том,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 иначе мы зовем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Нарисованный кружок.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чем секрет? Скажи, дружок!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Эта странная наружность</a:t>
            </a:r>
            <a:b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Называется…. </a:t>
            </a:r>
            <a:endParaRPr lang="ru-RU" sz="6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" y="1952624"/>
            <a:ext cx="12191999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6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Окружность</a:t>
            </a:r>
            <a:endParaRPr lang="ru-RU" sz="16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28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4050"/>
            <a:ext cx="12192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25. Вновь </a:t>
            </a: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беремся мы за дело,</a:t>
            </a:r>
            <a:b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Изучаем снова тело:</a:t>
            </a:r>
            <a:b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Может мячиком он стать</a:t>
            </a:r>
            <a:b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немного полетать.</a:t>
            </a:r>
            <a:b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Очень круглый, не овал.</a:t>
            </a:r>
            <a:b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Догадались? Это… 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-1"/>
            <a:ext cx="12192000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1300" b="1" dirty="0" smtClean="0">
                <a:solidFill>
                  <a:srgbClr val="DE22B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Шар</a:t>
            </a:r>
            <a:endParaRPr lang="ru-RU" sz="41300" b="1" dirty="0">
              <a:solidFill>
                <a:srgbClr val="DE22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39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7693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26.По </a:t>
            </a: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фигуре пролегла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Очень тонкая игла: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черта и не прямая,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ж за линия такая?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математике живуч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Этот очень ровный… </a:t>
            </a:r>
            <a:endParaRPr lang="ru-RU" sz="72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90292" y="117693"/>
            <a:ext cx="12192000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13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Луч</a:t>
            </a:r>
            <a:endParaRPr lang="ru-RU" sz="41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72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27. Вот </a:t>
            </a: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колпак на голове – </a:t>
            </a:r>
            <a:b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клоун на траве.</a:t>
            </a:r>
            <a:b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 колпак не пирамида</a:t>
            </a:r>
            <a:b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сразу, братцы, видно:</a:t>
            </a:r>
            <a:b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Круг в основе колпака.</a:t>
            </a:r>
            <a:b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же звать его тогда?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533398"/>
            <a:ext cx="1219199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4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Конус</a:t>
            </a:r>
            <a:endParaRPr lang="ru-RU" sz="3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224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80974"/>
            <a:ext cx="1219200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Я — тире в грамматике,</a:t>
            </a:r>
            <a:br>
              <a:rPr lang="ru-RU" sz="115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15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 кто я в математике? </a:t>
            </a:r>
            <a:endParaRPr lang="ru-RU" sz="115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-1"/>
            <a:ext cx="12192000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u="sng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Минус</a:t>
            </a:r>
            <a:endParaRPr lang="ru-RU" sz="28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33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28. Это</a:t>
            </a: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вроде бы, ведро,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 совсем другое дно: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кружок, а треугольник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Или даже шестиугольник.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Очень тело уж капризно,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Потому что это… </a:t>
            </a:r>
            <a:endParaRPr lang="ru-RU" sz="72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248937"/>
            <a:ext cx="12192000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900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Призма</a:t>
            </a:r>
            <a:endParaRPr lang="ru-RU" sz="239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99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00359"/>
            <a:ext cx="1219200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29. У </a:t>
            </a:r>
            <a:r>
              <a:rPr lang="ru-RU" sz="8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круга есть одна подруга,</a:t>
            </a:r>
            <a:br>
              <a:rPr lang="ru-RU" sz="8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Знакома всем ее </a:t>
            </a:r>
            <a:r>
              <a:rPr lang="ru-RU" sz="7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наружность!</a:t>
            </a:r>
            <a:br>
              <a:rPr lang="ru-RU" sz="7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7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Она идет по краю круга</a:t>
            </a:r>
            <a:br>
              <a:rPr lang="ru-RU" sz="7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7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называется -…</a:t>
            </a:r>
            <a:endParaRPr lang="ru-RU" sz="8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683835"/>
            <a:ext cx="1219200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6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Окружность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84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1151"/>
            <a:ext cx="12192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30. По </a:t>
            </a: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фигуре пролегла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Очень тонкая игла: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черта и не прямая,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ж за линия такая?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математике живуч</a:t>
            </a:r>
            <a:b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7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Этот очень ровный… </a:t>
            </a:r>
            <a:endParaRPr lang="ru-RU" sz="72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22195" y="404047"/>
            <a:ext cx="1014761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400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Луч</a:t>
            </a:r>
            <a:endParaRPr lang="ru-RU" sz="34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56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9126"/>
            <a:ext cx="12192000" cy="27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Литература 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http://www.chudopredki.ru/553-zagadki-o-geometricheskikh-figurakh.html </a:t>
            </a:r>
            <a:endParaRPr lang="ru-RU" sz="4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3544612"/>
            <a:ext cx="12191999" cy="2463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Литература: </a:t>
            </a: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Ссылка"/>
              </a:rPr>
              <a:t>http://igri-uma.ru/f...p?showforum=384</a:t>
            </a:r>
            <a:r>
              <a:rPr lang="ru-RU" sz="7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80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995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Проживают в трудной книжке</a:t>
            </a:r>
            <a:br>
              <a:rPr lang="ru-RU" sz="8800" b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Хитроумные братишки.</a:t>
            </a:r>
            <a:br>
              <a:rPr lang="ru-RU" sz="8800" b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Десять их, но братья эти</a:t>
            </a:r>
            <a:br>
              <a:rPr lang="ru-RU" sz="8800" b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Сосчитают всё на свете. </a:t>
            </a:r>
            <a:endParaRPr lang="ru-RU" sz="8800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1999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u="sng" dirty="0" smtClean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Цифры</a:t>
            </a:r>
            <a:endParaRPr lang="ru-RU" sz="28700" b="1" dirty="0"/>
          </a:p>
        </p:txBody>
      </p:sp>
    </p:spTree>
    <p:extLst>
      <p:ext uri="{BB962C8B-B14F-4D97-AF65-F5344CB8AC3E}">
        <p14:creationId xmlns:p14="http://schemas.microsoft.com/office/powerpoint/2010/main" val="4838611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12192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Он и острый, да не нос, И прямой, да не вопрос, И тупой он, да не ножик, - Что еще таким быть может? 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82296" y="-117991"/>
            <a:ext cx="9577365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344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гол</a:t>
            </a:r>
            <a:endParaRPr lang="ru-RU" sz="34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1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12192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Ноги очень интересны У таинственного друга: Если первая на месте, То другая ходит кругом! </a:t>
            </a:r>
            <a:endParaRPr lang="ru-RU" sz="80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09550" y="3703290"/>
            <a:ext cx="1219199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9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</a:t>
            </a:r>
            <a:r>
              <a:rPr lang="ru-RU" sz="199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иркуль</a:t>
            </a:r>
            <a:endParaRPr lang="ru-RU" sz="19900" b="1" dirty="0"/>
          </a:p>
        </p:txBody>
      </p:sp>
    </p:spTree>
    <p:extLst>
      <p:ext uri="{BB962C8B-B14F-4D97-AF65-F5344CB8AC3E}">
        <p14:creationId xmlns:p14="http://schemas.microsoft.com/office/powerpoint/2010/main" val="13923139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"/>
            <a:ext cx="12192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Чуть приплюснутый квадрат</a:t>
            </a:r>
            <a:b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Приглашает опознать:</a:t>
            </a:r>
            <a:b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Острый угол и тупой</a:t>
            </a:r>
            <a:b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Вечно связаны судьбой.</a:t>
            </a:r>
            <a:b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Догадались дело в чем?</a:t>
            </a:r>
            <a:b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6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 фигуру назовем?</a:t>
            </a:r>
            <a:endParaRPr lang="ru-RU" sz="6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85725" y="329684"/>
            <a:ext cx="12192000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13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Ромб</a:t>
            </a:r>
            <a:endParaRPr lang="ru-RU" sz="413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048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90517"/>
            <a:ext cx="1219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Нет углов у меня,</a:t>
            </a:r>
            <a:br>
              <a:rPr lang="ru-RU" sz="88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похож на блюдо я,</a:t>
            </a:r>
            <a:br>
              <a:rPr lang="ru-RU" sz="88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тарелку и на крышку,</a:t>
            </a:r>
            <a:br>
              <a:rPr lang="ru-RU" sz="88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кольцо и колесо.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1300" b="1" u="sng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41300" b="1" u="sng" dirty="0" smtClean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руг</a:t>
            </a:r>
            <a:endParaRPr lang="ru-RU" sz="413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939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Не овал я и не круг,</a:t>
            </a:r>
            <a:br>
              <a:rPr lang="ru-RU" sz="8800" b="1" dirty="0" smtClean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Треугольнику я друг,</a:t>
            </a:r>
            <a:br>
              <a:rPr lang="ru-RU" sz="8800" b="1" dirty="0" smtClean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Прямоугольнику я брат,</a:t>
            </a:r>
            <a:br>
              <a:rPr lang="ru-RU" sz="8800" b="1" dirty="0" smtClean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solidFill>
                  <a:srgbClr val="FFC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Ведь зовут меня... Что это, кто отгадает? </a:t>
            </a:r>
            <a:endParaRPr lang="ru-RU" sz="88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133474"/>
            <a:ext cx="1219199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900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ru-RU" sz="23900" b="1" u="sng" dirty="0" smtClean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вадрат</a:t>
            </a:r>
            <a:endParaRPr lang="ru-RU" sz="23900" b="1" dirty="0"/>
          </a:p>
        </p:txBody>
      </p:sp>
    </p:spTree>
    <p:extLst>
      <p:ext uri="{BB962C8B-B14F-4D97-AF65-F5344CB8AC3E}">
        <p14:creationId xmlns:p14="http://schemas.microsoft.com/office/powerpoint/2010/main" val="1264009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TC104033919[[fn=Контур]]</Template>
  <TotalTime>160</TotalTime>
  <Words>418</Words>
  <Application>Microsoft Office PowerPoint</Application>
  <PresentationFormat>Широкоэкранный</PresentationFormat>
  <Paragraphs>67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Calibri</vt:lpstr>
      <vt:lpstr>Times New Roman</vt:lpstr>
      <vt:lpstr>Trebuchet MS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МХА</dc:creator>
  <cp:lastModifiedBy>МХА</cp:lastModifiedBy>
  <cp:revision>17</cp:revision>
  <dcterms:created xsi:type="dcterms:W3CDTF">2014-03-05T15:21:30Z</dcterms:created>
  <dcterms:modified xsi:type="dcterms:W3CDTF">2014-03-09T15:05:26Z</dcterms:modified>
</cp:coreProperties>
</file>