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7"/>
  </p:notesMasterIdLst>
  <p:sldIdLst>
    <p:sldId id="261" r:id="rId2"/>
    <p:sldId id="291" r:id="rId3"/>
    <p:sldId id="268" r:id="rId4"/>
    <p:sldId id="257" r:id="rId5"/>
    <p:sldId id="262" r:id="rId6"/>
    <p:sldId id="263" r:id="rId7"/>
    <p:sldId id="288" r:id="rId8"/>
    <p:sldId id="265" r:id="rId9"/>
    <p:sldId id="289" r:id="rId10"/>
    <p:sldId id="283" r:id="rId11"/>
    <p:sldId id="290" r:id="rId12"/>
    <p:sldId id="285" r:id="rId13"/>
    <p:sldId id="286" r:id="rId14"/>
    <p:sldId id="287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FF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4FCA0-D506-4B51-9179-8F7835A89A94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F94A9-3815-46AD-B6B2-2033684FE2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620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F94A9-3815-46AD-B6B2-2033684FE2F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728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34EB-AC45-42A1-992B-867A914B0CC5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34EB-AC45-42A1-992B-867A914B0CC5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34EB-AC45-42A1-992B-867A914B0CC5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34EB-AC45-42A1-992B-867A914B0CC5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34EB-AC45-42A1-992B-867A914B0CC5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34EB-AC45-42A1-992B-867A914B0CC5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34EB-AC45-42A1-992B-867A914B0CC5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34EB-AC45-42A1-992B-867A914B0CC5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34EB-AC45-42A1-992B-867A914B0CC5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34EB-AC45-42A1-992B-867A914B0CC5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34EB-AC45-42A1-992B-867A914B0CC5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D2B34EB-AC45-42A1-992B-867A914B0CC5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4179673" y="6119875"/>
            <a:ext cx="669092" cy="521208"/>
          </a:xfrm>
          <a:prstGeom prst="actionButtonForwardNex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User\Desktop\demo-board_big__2km8_en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547664" y="4293096"/>
            <a:ext cx="6048672" cy="646331"/>
          </a:xfrm>
          <a:prstGeom prst="rect">
            <a:avLst/>
          </a:prstGeom>
          <a:solidFill>
            <a:srgbClr val="CC6600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</a:rPr>
              <a:t>«Шахматная викторина» 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51720" y="1916832"/>
            <a:ext cx="5040560" cy="646331"/>
          </a:xfrm>
          <a:prstGeom prst="rect">
            <a:avLst/>
          </a:prstGeom>
          <a:solidFill>
            <a:srgbClr val="CC6600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smtClean="0"/>
              <a:t>«Интерактивная игра» </a:t>
            </a:r>
            <a:endParaRPr lang="ru-RU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724128" y="5661248"/>
            <a:ext cx="2915816" cy="33855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992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23728" y="4581128"/>
            <a:ext cx="460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начало шахматной игры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23728" y="5201477"/>
            <a:ext cx="460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середина шахматной игры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23728" y="5826921"/>
            <a:ext cx="460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конец шахматной игры  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4437112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User\Desktop\Шахматы%20Готика_вавона_2_2_en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60648"/>
            <a:ext cx="6552728" cy="367531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123728" y="1268760"/>
            <a:ext cx="4896544" cy="5847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Дебют – это …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797152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44309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55776" y="4555350"/>
            <a:ext cx="3816423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слон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61278" y="5201477"/>
            <a:ext cx="3810921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ферзь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61278" y="5826921"/>
            <a:ext cx="3816423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ладья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4509120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User\Desktop\Шахматы%20Готика_вавона_2_2_en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60648"/>
            <a:ext cx="6552728" cy="367531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123728" y="1268760"/>
            <a:ext cx="4896544" cy="107721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Какая фигура равноценна 5 пешкам?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797152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047896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23768" y="4556851"/>
            <a:ext cx="496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офицер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23768" y="5201477"/>
            <a:ext cx="496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пешка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23768" y="5826921"/>
            <a:ext cx="496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ладья 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4509120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User\Desktop\Шахматы%20Готика_вавона_2_2_en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60648"/>
            <a:ext cx="6552728" cy="367531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195736" y="836712"/>
            <a:ext cx="4896544" cy="255454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Какая фигура дойдя до противоположного края доски, может превратиться в любую другую фигуру?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869160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392275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51819" y="4556851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думать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46317" y="5201477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ходить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51819" y="5826921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бить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4581128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User\Desktop\Шахматы%20Готика_вавона_2_2_en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60648"/>
            <a:ext cx="6552728" cy="367531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123728" y="1268760"/>
            <a:ext cx="4896544" cy="107721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Не торопись играть – торопись …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797152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11443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23768" y="4556851"/>
            <a:ext cx="496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арабские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23768" y="5201477"/>
            <a:ext cx="496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латинские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23768" y="5826921"/>
            <a:ext cx="496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русские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293096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User\Desktop\Шахматы%20Готика_вавона_2_2_en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60648"/>
            <a:ext cx="6552728" cy="367531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123728" y="1268760"/>
            <a:ext cx="4896544" cy="107721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Какие буквы на шахматной доске?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725144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452917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99792" y="4509120"/>
            <a:ext cx="4248471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уйти, побить, закрыться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99792" y="5201477"/>
            <a:ext cx="424847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рокировка, пат, мат 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99792" y="5826921"/>
            <a:ext cx="4248471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дебют, этюд, захват    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437112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User\Desktop\Шахматы%20Готика_вавона_2_2_en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60648"/>
            <a:ext cx="6552728" cy="367531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123728" y="1268760"/>
            <a:ext cx="4896544" cy="156966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Какие способы защиты от ШАХА существуют?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653136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17903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iFVO9RN8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Ребята!</a:t>
            </a:r>
          </a:p>
          <a:p>
            <a:pPr algn="ctr"/>
            <a:r>
              <a:rPr lang="ru-RU" sz="2400" b="1" dirty="0" smtClean="0">
                <a:ln>
                  <a:solidFill>
                    <a:schemeClr val="bg1"/>
                  </a:solidFill>
                </a:ln>
                <a:latin typeface="Arial" pitchFamily="34" charset="0"/>
                <a:cs typeface="Arial" pitchFamily="34" charset="0"/>
              </a:rPr>
              <a:t>Хотите проверить свои знания о шахматах?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560" y="6027003"/>
            <a:ext cx="8172400" cy="83099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chemeClr val="bg1"/>
                  </a:solidFill>
                </a:ln>
                <a:latin typeface="Arial" pitchFamily="34" charset="0"/>
                <a:cs typeface="Arial" pitchFamily="34" charset="0"/>
              </a:rPr>
              <a:t>Выбирайте номер и отвечайте на вопросы.</a:t>
            </a:r>
          </a:p>
          <a:p>
            <a:pPr algn="ctr"/>
            <a:r>
              <a:rPr lang="ru-RU" sz="2400" b="1" dirty="0" smtClean="0">
                <a:ln>
                  <a:solidFill>
                    <a:schemeClr val="bg1"/>
                  </a:solidFill>
                </a:ln>
                <a:latin typeface="Arial" pitchFamily="34" charset="0"/>
                <a:cs typeface="Arial" pitchFamily="34" charset="0"/>
              </a:rPr>
              <a:t>Желаем удачи!</a:t>
            </a:r>
            <a:endParaRPr lang="ru-RU" sz="2400" b="1" dirty="0">
              <a:ln>
                <a:solidFill>
                  <a:schemeClr val="bg1"/>
                </a:solidFill>
              </a:ln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3356992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2420888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569288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26370" y="4556851"/>
            <a:ext cx="460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64 клетки</a:t>
            </a: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26371" y="5201477"/>
            <a:ext cx="460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54 клетки</a:t>
            </a: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26370" y="5826921"/>
            <a:ext cx="460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84 клетки</a:t>
            </a: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4581128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User\Desktop\Шахматы%20Готика_вавона_2_2_en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60648"/>
            <a:ext cx="6552728" cy="367531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23728" y="1268760"/>
            <a:ext cx="4896544" cy="156966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сколько клеток разбита шахматная доска?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8" descr="C:\Users\User\Desktop\6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725144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35199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51819" y="4556851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в Древнем Египте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46317" y="5201477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dirty="0" smtClean="0">
                <a:solidFill>
                  <a:prstClr val="black"/>
                </a:solidFill>
              </a:rPr>
              <a:t>в Древней Греции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51819" y="5826921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dirty="0" smtClean="0">
                <a:solidFill>
                  <a:prstClr val="black"/>
                </a:solidFill>
              </a:rPr>
              <a:t>в Индии</a:t>
            </a: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12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4509120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Users\User\Desktop\Шахматы%20Готика_вавона_2_2_en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60648"/>
            <a:ext cx="6552728" cy="367531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123728" y="1268760"/>
            <a:ext cx="4896544" cy="156966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какой стране шахматы берут своё начало?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4725144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453258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51819" y="4556851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</a:rPr>
              <a:t>ладья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46317" y="5201477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</a:rPr>
              <a:t>слон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51819" y="5826921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</a:rPr>
              <a:t>ферзь </a:t>
            </a: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12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4581128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Users\User\Desktop\Шахматы%20Готика_вавона_2_2_en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60648"/>
            <a:ext cx="6552728" cy="367531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123728" y="1268760"/>
            <a:ext cx="4896544" cy="107721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Самая универсальная шахматная фигура …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797152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14652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71800" y="4437112"/>
            <a:ext cx="3528391" cy="59971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король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78606" y="5201477"/>
            <a:ext cx="3522889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слон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78606" y="5826921"/>
            <a:ext cx="3528391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пешка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4841875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User\Desktop\Шахматы%20Готика_вавона_2_2_en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60648"/>
            <a:ext cx="6552728" cy="367531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123728" y="1268760"/>
            <a:ext cx="4896544" cy="156966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Какая фигура ходит по вертикали, а бьёт по диагонали?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797152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14652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23768" y="4556851"/>
            <a:ext cx="496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48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23768" y="5201477"/>
            <a:ext cx="496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26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23768" y="5826921"/>
            <a:ext cx="496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14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509120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User\Desktop\Шахматы%20Готика_вавона_2_2_en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60648"/>
            <a:ext cx="6552728" cy="367531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123728" y="1268760"/>
            <a:ext cx="4896544" cy="107721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Сколько диагоналей в шахматной доске?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797152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483154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51819" y="4556851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конь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46317" y="5201477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ферзь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51819" y="5826921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слон 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4509120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User\Desktop\Шахматы%20Готика_вавона_2_2_en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60648"/>
            <a:ext cx="6552728" cy="367531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123728" y="1268760"/>
            <a:ext cx="4896544" cy="156966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Какая фигура при прыжке всегда меняет цвет поля?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653136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55272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51819" y="4556851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солдат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46317" y="5201477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офицер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51819" y="5826921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полководец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4581128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User\Desktop\Шахматы%20Готика_вавона_2_2_en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60648"/>
            <a:ext cx="6552728" cy="367531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123728" y="1268760"/>
            <a:ext cx="4896544" cy="156966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Как назывался слон в древнерусских шахматах?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4725144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88684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460</TotalTime>
  <Words>205</Words>
  <Application>Microsoft Office PowerPoint</Application>
  <PresentationFormat>Экран (4:3)</PresentationFormat>
  <Paragraphs>72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14 февраля</dc:title>
  <dc:creator>Анатольева Э.В</dc:creator>
  <cp:lastModifiedBy>Ибюрагим</cp:lastModifiedBy>
  <cp:revision>70</cp:revision>
  <dcterms:created xsi:type="dcterms:W3CDTF">2015-02-04T12:20:35Z</dcterms:created>
  <dcterms:modified xsi:type="dcterms:W3CDTF">2018-05-09T18:39:39Z</dcterms:modified>
</cp:coreProperties>
</file>