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61" r:id="rId2"/>
    <p:sldId id="291" r:id="rId3"/>
    <p:sldId id="268" r:id="rId4"/>
    <p:sldId id="257" r:id="rId5"/>
    <p:sldId id="262" r:id="rId6"/>
    <p:sldId id="263" r:id="rId7"/>
    <p:sldId id="288" r:id="rId8"/>
    <p:sldId id="265" r:id="rId9"/>
    <p:sldId id="289" r:id="rId10"/>
    <p:sldId id="283" r:id="rId11"/>
    <p:sldId id="290" r:id="rId12"/>
    <p:sldId id="285" r:id="rId13"/>
    <p:sldId id="286" r:id="rId14"/>
    <p:sldId id="28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FCA0-D506-4B51-9179-8F7835A89A94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94A9-3815-46AD-B6B2-2033684F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94A9-3815-46AD-B6B2-2033684FE2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2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B34EB-AC45-42A1-992B-867A914B0CC5}" type="datetimeFigureOut">
              <a:rPr lang="ru-RU" smtClean="0"/>
              <a:pPr/>
              <a:t>09.05.2018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179673" y="6119875"/>
            <a:ext cx="669092" cy="521208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demo-board_big__2km8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4293096"/>
            <a:ext cx="6048672" cy="646331"/>
          </a:xfrm>
          <a:prstGeom prst="rect">
            <a:avLst/>
          </a:prstGeom>
          <a:solidFill>
            <a:srgbClr val="CC66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«Шахматная викторина»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916832"/>
            <a:ext cx="5040560" cy="646331"/>
          </a:xfrm>
          <a:prstGeom prst="rect">
            <a:avLst/>
          </a:prstGeom>
          <a:solidFill>
            <a:srgbClr val="CC66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«Интерактивная игра»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291581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9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581128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начало шахматной игры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5201477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середина шахматной игры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5826921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конец шахматной игры 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37112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Дебют – это …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430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555350"/>
            <a:ext cx="3816423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слон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1278" y="5201477"/>
            <a:ext cx="3810921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ферзь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1278" y="5826921"/>
            <a:ext cx="3816423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ладья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509120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Какая фигура равноценна 5 пешкам?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78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68" y="455685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офицер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68" y="5201477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пешка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68" y="582692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ладья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509120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95736" y="836712"/>
            <a:ext cx="4896544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Какая фигура дойдя до противоположного края доски, может превратиться в любую другую фигуру?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22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819" y="455685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думать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6317" y="5201477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ходить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1819" y="582692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бить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81128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торопись играть – торопись …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14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68" y="455685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арабские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68" y="5201477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латинские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68" y="582692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русские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293096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Какие буквы на шахматной доске?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529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509120"/>
            <a:ext cx="4248471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уйти, побить, закрыться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201477"/>
            <a:ext cx="424847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рокировка, пат, мат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826921"/>
            <a:ext cx="4248471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дебют, этюд, захват   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437112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Какие способы защиты от ШАХА существуют?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790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FVO9RN8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Ребята!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Хотите проверить свои знания о шахматах?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6027003"/>
            <a:ext cx="8172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Выбирайте номер и отвечайте на вопросы.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Желаем удачи!</a:t>
            </a:r>
            <a:endParaRPr lang="ru-RU" sz="2400" b="1" dirty="0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56992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8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928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6370" y="4556851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 клетки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6371" y="5201477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 клетки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26370" y="5826921"/>
            <a:ext cx="460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84 клетки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81128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сколько клеток разбита шахматная доска?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519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51819" y="455685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Древнем Египте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6317" y="5201477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в Древней Греции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1819" y="582692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в Индии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509120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какой стране шахматы берут своё начало?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32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819" y="455685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ладья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6317" y="5201477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слон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1819" y="582692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ферзь 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81128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Самая универсальная шахматная фигура …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465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437112"/>
            <a:ext cx="3528391" cy="5997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король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8606" y="5201477"/>
            <a:ext cx="3522889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слон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8606" y="5826921"/>
            <a:ext cx="3528391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пешка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41875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Какая фигура ходит по вертикали, а бьёт по диагонали?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465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68" y="455685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68" y="5201477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68" y="5826921"/>
            <a:ext cx="496851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509120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Сколько диагоналей в шахматной доске?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315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819" y="455685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6317" y="5201477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ферзь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1819" y="582692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слон 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09120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Какая фигура при прыжке всегда меняет цвет поля?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52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4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1819" y="455685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солдат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6317" y="5201477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офицер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1819" y="5826921"/>
            <a:ext cx="320435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полководец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http://liubavyshka.ru/_ph/4/2/819173629.gif?145582126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81128"/>
            <a:ext cx="1631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Шахматы%20Готика_вавона_2_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52728" cy="36753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268760"/>
            <a:ext cx="489654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назывался слон в древнерусских шахматах?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C:\Users\User\Desktop\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1485256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868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205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14 февраля</dc:title>
  <dc:creator>Анатольева Э.В</dc:creator>
  <cp:lastModifiedBy>Ибюрагим</cp:lastModifiedBy>
  <cp:revision>70</cp:revision>
  <dcterms:created xsi:type="dcterms:W3CDTF">2015-02-04T12:20:35Z</dcterms:created>
  <dcterms:modified xsi:type="dcterms:W3CDTF">2018-05-09T18:39:39Z</dcterms:modified>
</cp:coreProperties>
</file>