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95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40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09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73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73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61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09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47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74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4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0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1034-27F5-42EA-91EF-0C61C1381CA8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ABF4-82C4-4523-BD55-A88D57692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6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ello_html_m26da0d3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12967" cy="6162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555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2.infourok.ru/uploads/ex/0e69/00074de0-ddd292eb/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65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52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ronchesscorner.files.wordpress.com/2012/10/201843-image0.jpg?w=1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424936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7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ds04.infourok.ru/uploads/ex/1322/00014ba1-bc78ec0d/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5"/>
            <a:ext cx="8496944" cy="5544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505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4d8e6d13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60648"/>
            <a:ext cx="8568952" cy="61206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838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6e4b279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568951" cy="64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544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f41222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24935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5598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fs00.infourok.ru/images/doc/275/280382/hello_html_e9f39f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611"/>
            <a:ext cx="914400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428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Ибюрагим</dc:creator>
  <cp:lastModifiedBy>Ибюрагим</cp:lastModifiedBy>
  <cp:revision>5</cp:revision>
  <dcterms:created xsi:type="dcterms:W3CDTF">2018-02-20T19:08:18Z</dcterms:created>
  <dcterms:modified xsi:type="dcterms:W3CDTF">2018-03-16T07:19:10Z</dcterms:modified>
</cp:coreProperties>
</file>