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1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2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9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0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5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8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7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9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8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9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CBC1-145A-4F04-9EB1-72C3B5FDCB8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7612-5C62-4B89-A022-335070E6A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3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к уроку </a:t>
            </a:r>
            <a:br>
              <a:rPr lang="ru-RU" dirty="0" smtClean="0"/>
            </a:b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i="1" kern="1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1941-1945: каким был спорт во время войны».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Составил: Магомедов </a:t>
            </a:r>
            <a:r>
              <a:rPr lang="ru-RU" dirty="0" err="1" smtClean="0"/>
              <a:t>Усар</a:t>
            </a:r>
            <a:r>
              <a:rPr lang="ru-RU" dirty="0" smtClean="0"/>
              <a:t> А</a:t>
            </a:r>
          </a:p>
          <a:p>
            <a:r>
              <a:rPr lang="ru-RU" dirty="0" smtClean="0"/>
              <a:t>Учитель физкультуры, МКОУ «Мококская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85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0e/6a/89/f7/rue5018f09b4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80919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18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d1/b3/82/21/rue497353047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9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5b/38/d8/14/ruecab337557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571500"/>
            <a:ext cx="5133975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64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1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66/09/32/ff/ruef400e1de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4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0f/c7/66/2e/rue5adca056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34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de/44/1b/66/ruec07fc368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96855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79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d5/8e/a6/ee/rue64843921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30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30/f8/57/c0/rue608e60c5b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3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0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b2/27/ad/6b/ruec3bdf2d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694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37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25/73/90/21/rue8c430041c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00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5o.ru/storage/simple/ru/edt/e6/9a/6e/d8/rue96cc0b82c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789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к уроку  «1941-1945: каким был спорт во время войны».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Ибюрагим</dc:creator>
  <cp:lastModifiedBy>рамазан</cp:lastModifiedBy>
  <cp:revision>3</cp:revision>
  <dcterms:created xsi:type="dcterms:W3CDTF">2018-03-01T18:33:51Z</dcterms:created>
  <dcterms:modified xsi:type="dcterms:W3CDTF">2018-03-14T16:30:53Z</dcterms:modified>
</cp:coreProperties>
</file>